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61" r:id="rId6"/>
    <p:sldId id="266" r:id="rId7"/>
    <p:sldId id="262" r:id="rId8"/>
    <p:sldId id="268" r:id="rId9"/>
    <p:sldId id="269" r:id="rId10"/>
    <p:sldId id="263" r:id="rId11"/>
    <p:sldId id="264" r:id="rId12"/>
  </p:sldIdLst>
  <p:sldSz cx="12192000" cy="6858000"/>
  <p:notesSz cx="6858000" cy="9144000"/>
  <p:embeddedFontLst>
    <p:embeddedFont>
      <p:font typeface="KoPubWorld돋움체 Bold" panose="020B0600000101010101" charset="-127"/>
      <p:bold r:id="rId14"/>
    </p:embeddedFont>
    <p:embeddedFont>
      <p:font typeface="KoPubWorld돋움체 Light" panose="020B0600000101010101" charset="-127"/>
      <p:regular r:id="rId15"/>
    </p:embeddedFont>
    <p:embeddedFont>
      <p:font typeface="KoPubWorld돋움체 Medium" panose="020B0600000101010101" charset="-127"/>
      <p:regular r:id="rId16"/>
    </p:embeddedFont>
    <p:embeddedFont>
      <p:font typeface="KoPubWorld돋움체_Pro Bold" panose="00000800000000000000" pitchFamily="50" charset="-127"/>
      <p:bold r:id="rId17"/>
    </p:embeddedFont>
    <p:embeddedFont>
      <p:font typeface="KoPubWorld돋움체_Pro Light" panose="00000300000000000000" pitchFamily="50" charset="-127"/>
      <p:regular r:id="rId18"/>
    </p:embeddedFont>
    <p:embeddedFont>
      <p:font typeface="KoPubWorld돋움체_Pro Medium" panose="00000600000000000000" pitchFamily="50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ucas990209@gmail.com" initials="l" lastIdx="1" clrIdx="0">
    <p:extLst>
      <p:ext uri="{19B8F6BF-5375-455C-9EA6-DF929625EA0E}">
        <p15:presenceInfo xmlns:p15="http://schemas.microsoft.com/office/powerpoint/2012/main" userId="1de4d4eeb9c77fa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4DECF"/>
    <a:srgbClr val="85EFE2"/>
    <a:srgbClr val="36D2CE"/>
    <a:srgbClr val="FDED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4834D6-0639-4E8F-8077-AF5E7C9AB00E}" v="85" dt="2021-03-17T13:38:18.98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4981" autoAdjust="0"/>
  </p:normalViewPr>
  <p:slideViewPr>
    <p:cSldViewPr snapToGrid="0">
      <p:cViewPr varScale="1">
        <p:scale>
          <a:sx n="73" d="100"/>
          <a:sy n="73" d="100"/>
        </p:scale>
        <p:origin x="1027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990209@gmail.com" userId="1de4d4eeb9c77fa3" providerId="LiveId" clId="{4E4834D6-0639-4E8F-8077-AF5E7C9AB00E}"/>
    <pc:docChg chg="undo custSel addSld delSld modSld">
      <pc:chgData name="lucas990209@gmail.com" userId="1de4d4eeb9c77fa3" providerId="LiveId" clId="{4E4834D6-0639-4E8F-8077-AF5E7C9AB00E}" dt="2021-03-17T13:40:58.690" v="1314" actId="1076"/>
      <pc:docMkLst>
        <pc:docMk/>
      </pc:docMkLst>
      <pc:sldChg chg="addSp modSp mod">
        <pc:chgData name="lucas990209@gmail.com" userId="1de4d4eeb9c77fa3" providerId="LiveId" clId="{4E4834D6-0639-4E8F-8077-AF5E7C9AB00E}" dt="2021-03-17T13:02:10.934" v="280" actId="1037"/>
        <pc:sldMkLst>
          <pc:docMk/>
          <pc:sldMk cId="2804073706" sldId="256"/>
        </pc:sldMkLst>
        <pc:spChg chg="mod">
          <ac:chgData name="lucas990209@gmail.com" userId="1de4d4eeb9c77fa3" providerId="LiveId" clId="{4E4834D6-0639-4E8F-8077-AF5E7C9AB00E}" dt="2021-03-17T13:01:55.065" v="276" actId="1036"/>
          <ac:spMkLst>
            <pc:docMk/>
            <pc:sldMk cId="2804073706" sldId="256"/>
            <ac:spMk id="9" creationId="{F7619971-C527-4C55-A574-97BD9C17A55A}"/>
          </ac:spMkLst>
        </pc:spChg>
        <pc:spChg chg="add mod">
          <ac:chgData name="lucas990209@gmail.com" userId="1de4d4eeb9c77fa3" providerId="LiveId" clId="{4E4834D6-0639-4E8F-8077-AF5E7C9AB00E}" dt="2021-03-17T13:02:10.934" v="280" actId="1037"/>
          <ac:spMkLst>
            <pc:docMk/>
            <pc:sldMk cId="2804073706" sldId="256"/>
            <ac:spMk id="13" creationId="{324AE64C-70FB-46C7-BB1B-6632DCCFA163}"/>
          </ac:spMkLst>
        </pc:spChg>
      </pc:sldChg>
      <pc:sldChg chg="addSp delSp modSp mod">
        <pc:chgData name="lucas990209@gmail.com" userId="1de4d4eeb9c77fa3" providerId="LiveId" clId="{4E4834D6-0639-4E8F-8077-AF5E7C9AB00E}" dt="2021-03-17T13:14:33.210" v="718" actId="20577"/>
        <pc:sldMkLst>
          <pc:docMk/>
          <pc:sldMk cId="832863006" sldId="257"/>
        </pc:sldMkLst>
        <pc:spChg chg="mod">
          <ac:chgData name="lucas990209@gmail.com" userId="1de4d4eeb9c77fa3" providerId="LiveId" clId="{4E4834D6-0639-4E8F-8077-AF5E7C9AB00E}" dt="2021-03-17T13:14:33.210" v="718" actId="20577"/>
          <ac:spMkLst>
            <pc:docMk/>
            <pc:sldMk cId="832863006" sldId="257"/>
            <ac:spMk id="12" creationId="{4BE13764-1EF0-4A6F-8554-79E11A74BCAB}"/>
          </ac:spMkLst>
        </pc:spChg>
        <pc:spChg chg="del">
          <ac:chgData name="lucas990209@gmail.com" userId="1de4d4eeb9c77fa3" providerId="LiveId" clId="{4E4834D6-0639-4E8F-8077-AF5E7C9AB00E}" dt="2021-03-17T12:41:49.852" v="7" actId="478"/>
          <ac:spMkLst>
            <pc:docMk/>
            <pc:sldMk cId="832863006" sldId="257"/>
            <ac:spMk id="15" creationId="{9BD65EA8-75FC-4381-8F1B-C7736D8545B7}"/>
          </ac:spMkLst>
        </pc:spChg>
        <pc:spChg chg="del">
          <ac:chgData name="lucas990209@gmail.com" userId="1de4d4eeb9c77fa3" providerId="LiveId" clId="{4E4834D6-0639-4E8F-8077-AF5E7C9AB00E}" dt="2021-03-17T12:42:50.921" v="14" actId="478"/>
          <ac:spMkLst>
            <pc:docMk/>
            <pc:sldMk cId="832863006" sldId="257"/>
            <ac:spMk id="20" creationId="{DB3CB60C-CD34-4E14-914C-4591010964E0}"/>
          </ac:spMkLst>
        </pc:spChg>
        <pc:spChg chg="del">
          <ac:chgData name="lucas990209@gmail.com" userId="1de4d4eeb9c77fa3" providerId="LiveId" clId="{4E4834D6-0639-4E8F-8077-AF5E7C9AB00E}" dt="2021-03-17T12:42:25.317" v="11" actId="478"/>
          <ac:spMkLst>
            <pc:docMk/>
            <pc:sldMk cId="832863006" sldId="257"/>
            <ac:spMk id="22" creationId="{A05E7C0A-107D-42CB-B9CD-E10345F601C6}"/>
          </ac:spMkLst>
        </pc:spChg>
        <pc:spChg chg="mod">
          <ac:chgData name="lucas990209@gmail.com" userId="1de4d4eeb9c77fa3" providerId="LiveId" clId="{4E4834D6-0639-4E8F-8077-AF5E7C9AB00E}" dt="2021-03-17T12:44:44.958" v="51" actId="1036"/>
          <ac:spMkLst>
            <pc:docMk/>
            <pc:sldMk cId="832863006" sldId="257"/>
            <ac:spMk id="23" creationId="{C9A6A1E5-CB3B-4D9A-8A6A-0BE0D6914F00}"/>
          </ac:spMkLst>
        </pc:spChg>
        <pc:spChg chg="del">
          <ac:chgData name="lucas990209@gmail.com" userId="1de4d4eeb9c77fa3" providerId="LiveId" clId="{4E4834D6-0639-4E8F-8077-AF5E7C9AB00E}" dt="2021-03-17T12:43:18.801" v="22" actId="478"/>
          <ac:spMkLst>
            <pc:docMk/>
            <pc:sldMk cId="832863006" sldId="257"/>
            <ac:spMk id="24" creationId="{A15EDFB1-C101-4BCF-A9BE-2D203C7FCBE2}"/>
          </ac:spMkLst>
        </pc:spChg>
        <pc:spChg chg="add del mod">
          <ac:chgData name="lucas990209@gmail.com" userId="1de4d4eeb9c77fa3" providerId="LiveId" clId="{4E4834D6-0639-4E8F-8077-AF5E7C9AB00E}" dt="2021-03-17T12:41:47.988" v="6"/>
          <ac:spMkLst>
            <pc:docMk/>
            <pc:sldMk cId="832863006" sldId="257"/>
            <ac:spMk id="25" creationId="{3A5BC95A-43C4-4A19-92BD-F15A9972833E}"/>
          </ac:spMkLst>
        </pc:spChg>
        <pc:spChg chg="add mod">
          <ac:chgData name="lucas990209@gmail.com" userId="1de4d4eeb9c77fa3" providerId="LiveId" clId="{4E4834D6-0639-4E8F-8077-AF5E7C9AB00E}" dt="2021-03-17T12:42:12.084" v="10" actId="2711"/>
          <ac:spMkLst>
            <pc:docMk/>
            <pc:sldMk cId="832863006" sldId="257"/>
            <ac:spMk id="26" creationId="{09A59EE2-EB1A-40BD-AF33-5076FE7E6D57}"/>
          </ac:spMkLst>
        </pc:spChg>
        <pc:spChg chg="add mod">
          <ac:chgData name="lucas990209@gmail.com" userId="1de4d4eeb9c77fa3" providerId="LiveId" clId="{4E4834D6-0639-4E8F-8077-AF5E7C9AB00E}" dt="2021-03-17T12:44:31.967" v="40" actId="1076"/>
          <ac:spMkLst>
            <pc:docMk/>
            <pc:sldMk cId="832863006" sldId="257"/>
            <ac:spMk id="27" creationId="{E6BB1A1D-08BE-4F0F-BD9A-1E831ADAAC1B}"/>
          </ac:spMkLst>
        </pc:spChg>
        <pc:spChg chg="add mod">
          <ac:chgData name="lucas990209@gmail.com" userId="1de4d4eeb9c77fa3" providerId="LiveId" clId="{4E4834D6-0639-4E8F-8077-AF5E7C9AB00E}" dt="2021-03-17T12:43:55.836" v="34" actId="2711"/>
          <ac:spMkLst>
            <pc:docMk/>
            <pc:sldMk cId="832863006" sldId="257"/>
            <ac:spMk id="28" creationId="{AAB25E18-AFED-4901-946C-F4F6F68E80FE}"/>
          </ac:spMkLst>
        </pc:spChg>
        <pc:spChg chg="add mod">
          <ac:chgData name="lucas990209@gmail.com" userId="1de4d4eeb9c77fa3" providerId="LiveId" clId="{4E4834D6-0639-4E8F-8077-AF5E7C9AB00E}" dt="2021-03-17T12:44:44.958" v="51" actId="1036"/>
          <ac:spMkLst>
            <pc:docMk/>
            <pc:sldMk cId="832863006" sldId="257"/>
            <ac:spMk id="29" creationId="{B7FD0C2E-63FF-4294-BACD-838F158A58D6}"/>
          </ac:spMkLst>
        </pc:spChg>
        <pc:spChg chg="mod">
          <ac:chgData name="lucas990209@gmail.com" userId="1de4d4eeb9c77fa3" providerId="LiveId" clId="{4E4834D6-0639-4E8F-8077-AF5E7C9AB00E}" dt="2021-03-17T12:44:11.863" v="38" actId="20577"/>
          <ac:spMkLst>
            <pc:docMk/>
            <pc:sldMk cId="832863006" sldId="257"/>
            <ac:spMk id="31" creationId="{59EECEED-A4DA-4E1C-A6BA-722AAB1244C9}"/>
          </ac:spMkLst>
        </pc:spChg>
        <pc:spChg chg="mod">
          <ac:chgData name="lucas990209@gmail.com" userId="1de4d4eeb9c77fa3" providerId="LiveId" clId="{4E4834D6-0639-4E8F-8077-AF5E7C9AB00E}" dt="2021-03-17T12:44:18.739" v="39" actId="2711"/>
          <ac:spMkLst>
            <pc:docMk/>
            <pc:sldMk cId="832863006" sldId="257"/>
            <ac:spMk id="32" creationId="{97624081-5F46-4547-B875-D38E3D529F6E}"/>
          </ac:spMkLst>
        </pc:spChg>
        <pc:grpChg chg="del">
          <ac:chgData name="lucas990209@gmail.com" userId="1de4d4eeb9c77fa3" providerId="LiveId" clId="{4E4834D6-0639-4E8F-8077-AF5E7C9AB00E}" dt="2021-03-17T12:41:49.852" v="7" actId="478"/>
          <ac:grpSpMkLst>
            <pc:docMk/>
            <pc:sldMk cId="832863006" sldId="257"/>
            <ac:grpSpMk id="3" creationId="{3A5AF55B-2B72-4D64-9D81-C0FF482732D7}"/>
          </ac:grpSpMkLst>
        </pc:grpChg>
        <pc:grpChg chg="del">
          <ac:chgData name="lucas990209@gmail.com" userId="1de4d4eeb9c77fa3" providerId="LiveId" clId="{4E4834D6-0639-4E8F-8077-AF5E7C9AB00E}" dt="2021-03-17T12:42:25.317" v="11" actId="478"/>
          <ac:grpSpMkLst>
            <pc:docMk/>
            <pc:sldMk cId="832863006" sldId="257"/>
            <ac:grpSpMk id="17" creationId="{D308CA84-006B-484A-8754-1324C45CC9BF}"/>
          </ac:grpSpMkLst>
        </pc:grpChg>
        <pc:grpChg chg="del">
          <ac:chgData name="lucas990209@gmail.com" userId="1de4d4eeb9c77fa3" providerId="LiveId" clId="{4E4834D6-0639-4E8F-8077-AF5E7C9AB00E}" dt="2021-03-17T12:42:50.921" v="14" actId="478"/>
          <ac:grpSpMkLst>
            <pc:docMk/>
            <pc:sldMk cId="832863006" sldId="257"/>
            <ac:grpSpMk id="18" creationId="{1EB5D733-A69C-4097-BE69-B9D246267EE9}"/>
          </ac:grpSpMkLst>
        </pc:grpChg>
        <pc:grpChg chg="add mod">
          <ac:chgData name="lucas990209@gmail.com" userId="1de4d4eeb9c77fa3" providerId="LiveId" clId="{4E4834D6-0639-4E8F-8077-AF5E7C9AB00E}" dt="2021-03-17T12:44:10.034" v="36" actId="1076"/>
          <ac:grpSpMkLst>
            <pc:docMk/>
            <pc:sldMk cId="832863006" sldId="257"/>
            <ac:grpSpMk id="30" creationId="{F5C54FAA-E146-43FF-9578-7A89A4097396}"/>
          </ac:grpSpMkLst>
        </pc:grpChg>
      </pc:sldChg>
      <pc:sldChg chg="modSp mod">
        <pc:chgData name="lucas990209@gmail.com" userId="1de4d4eeb9c77fa3" providerId="LiveId" clId="{4E4834D6-0639-4E8F-8077-AF5E7C9AB00E}" dt="2021-03-17T12:45:33.357" v="74" actId="255"/>
        <pc:sldMkLst>
          <pc:docMk/>
          <pc:sldMk cId="3134226920" sldId="258"/>
        </pc:sldMkLst>
        <pc:spChg chg="mod">
          <ac:chgData name="lucas990209@gmail.com" userId="1de4d4eeb9c77fa3" providerId="LiveId" clId="{4E4834D6-0639-4E8F-8077-AF5E7C9AB00E}" dt="2021-03-17T12:45:33.357" v="74" actId="255"/>
          <ac:spMkLst>
            <pc:docMk/>
            <pc:sldMk cId="3134226920" sldId="258"/>
            <ac:spMk id="5" creationId="{7D0033C3-456D-4151-9AAB-F0A2E961A5B6}"/>
          </ac:spMkLst>
        </pc:spChg>
      </pc:sldChg>
      <pc:sldChg chg="addSp delSp modSp mod">
        <pc:chgData name="lucas990209@gmail.com" userId="1de4d4eeb9c77fa3" providerId="LiveId" clId="{4E4834D6-0639-4E8F-8077-AF5E7C9AB00E}" dt="2021-03-17T13:17:56.841" v="757" actId="1038"/>
        <pc:sldMkLst>
          <pc:docMk/>
          <pc:sldMk cId="4203404302" sldId="259"/>
        </pc:sldMkLst>
        <pc:spChg chg="mod">
          <ac:chgData name="lucas990209@gmail.com" userId="1de4d4eeb9c77fa3" providerId="LiveId" clId="{4E4834D6-0639-4E8F-8077-AF5E7C9AB00E}" dt="2021-03-17T13:14:35.317" v="719" actId="20577"/>
          <ac:spMkLst>
            <pc:docMk/>
            <pc:sldMk cId="4203404302" sldId="259"/>
            <ac:spMk id="5" creationId="{7D0033C3-456D-4151-9AAB-F0A2E961A5B6}"/>
          </ac:spMkLst>
        </pc:spChg>
        <pc:spChg chg="del mod topLvl">
          <ac:chgData name="lucas990209@gmail.com" userId="1de4d4eeb9c77fa3" providerId="LiveId" clId="{4E4834D6-0639-4E8F-8077-AF5E7C9AB00E}" dt="2021-03-17T13:07:40.917" v="309" actId="478"/>
          <ac:spMkLst>
            <pc:docMk/>
            <pc:sldMk cId="4203404302" sldId="259"/>
            <ac:spMk id="14" creationId="{26D12CD4-AA54-46A0-9244-C322B5DF71E0}"/>
          </ac:spMkLst>
        </pc:spChg>
        <pc:spChg chg="mod">
          <ac:chgData name="lucas990209@gmail.com" userId="1de4d4eeb9c77fa3" providerId="LiveId" clId="{4E4834D6-0639-4E8F-8077-AF5E7C9AB00E}" dt="2021-03-17T13:10:51.965" v="446" actId="20577"/>
          <ac:spMkLst>
            <pc:docMk/>
            <pc:sldMk cId="4203404302" sldId="259"/>
            <ac:spMk id="15" creationId="{28E39003-51A5-4287-A2B3-EB051973A44D}"/>
          </ac:spMkLst>
        </pc:spChg>
        <pc:spChg chg="mod">
          <ac:chgData name="lucas990209@gmail.com" userId="1de4d4eeb9c77fa3" providerId="LiveId" clId="{4E4834D6-0639-4E8F-8077-AF5E7C9AB00E}" dt="2021-03-17T13:17:50.437" v="752" actId="1038"/>
          <ac:spMkLst>
            <pc:docMk/>
            <pc:sldMk cId="4203404302" sldId="259"/>
            <ac:spMk id="16" creationId="{CEB9E8BA-DCAD-4F0E-A61D-519EBF41FE05}"/>
          </ac:spMkLst>
        </pc:spChg>
        <pc:spChg chg="add del mod">
          <ac:chgData name="lucas990209@gmail.com" userId="1de4d4eeb9c77fa3" providerId="LiveId" clId="{4E4834D6-0639-4E8F-8077-AF5E7C9AB00E}" dt="2021-03-17T13:09:25.274" v="363" actId="478"/>
          <ac:spMkLst>
            <pc:docMk/>
            <pc:sldMk cId="4203404302" sldId="259"/>
            <ac:spMk id="17" creationId="{FB025F84-2420-45AE-91F0-431B59A2054F}"/>
          </ac:spMkLst>
        </pc:spChg>
        <pc:spChg chg="add del mod">
          <ac:chgData name="lucas990209@gmail.com" userId="1de4d4eeb9c77fa3" providerId="LiveId" clId="{4E4834D6-0639-4E8F-8077-AF5E7C9AB00E}" dt="2021-03-17T13:09:28.550" v="365"/>
          <ac:spMkLst>
            <pc:docMk/>
            <pc:sldMk cId="4203404302" sldId="259"/>
            <ac:spMk id="18" creationId="{A1C93648-9D56-4F3E-8CFB-56F6A1EB3A68}"/>
          </ac:spMkLst>
        </pc:spChg>
        <pc:spChg chg="mod">
          <ac:chgData name="lucas990209@gmail.com" userId="1de4d4eeb9c77fa3" providerId="LiveId" clId="{4E4834D6-0639-4E8F-8077-AF5E7C9AB00E}" dt="2021-03-17T13:10:10.839" v="404" actId="20577"/>
          <ac:spMkLst>
            <pc:docMk/>
            <pc:sldMk cId="4203404302" sldId="259"/>
            <ac:spMk id="20" creationId="{2176C98E-8F08-4BA2-B2BD-C4570EA161E5}"/>
          </ac:spMkLst>
        </pc:spChg>
        <pc:spChg chg="mod">
          <ac:chgData name="lucas990209@gmail.com" userId="1de4d4eeb9c77fa3" providerId="LiveId" clId="{4E4834D6-0639-4E8F-8077-AF5E7C9AB00E}" dt="2021-03-17T13:10:02.983" v="401" actId="255"/>
          <ac:spMkLst>
            <pc:docMk/>
            <pc:sldMk cId="4203404302" sldId="259"/>
            <ac:spMk id="21" creationId="{614DEDF5-CAE2-4692-9957-1737933FC8D2}"/>
          </ac:spMkLst>
        </pc:spChg>
        <pc:spChg chg="mod">
          <ac:chgData name="lucas990209@gmail.com" userId="1de4d4eeb9c77fa3" providerId="LiveId" clId="{4E4834D6-0639-4E8F-8077-AF5E7C9AB00E}" dt="2021-03-17T13:10:30.691" v="413" actId="20577"/>
          <ac:spMkLst>
            <pc:docMk/>
            <pc:sldMk cId="4203404302" sldId="259"/>
            <ac:spMk id="25" creationId="{B476446B-3A44-4876-B67F-C8DCADFAED43}"/>
          </ac:spMkLst>
        </pc:spChg>
        <pc:spChg chg="mod">
          <ac:chgData name="lucas990209@gmail.com" userId="1de4d4eeb9c77fa3" providerId="LiveId" clId="{4E4834D6-0639-4E8F-8077-AF5E7C9AB00E}" dt="2021-03-17T13:10:39.201" v="438"/>
          <ac:spMkLst>
            <pc:docMk/>
            <pc:sldMk cId="4203404302" sldId="259"/>
            <ac:spMk id="26" creationId="{CF98C7C1-838B-45B8-BF4A-06F515F40E48}"/>
          </ac:spMkLst>
        </pc:spChg>
        <pc:spChg chg="mod">
          <ac:chgData name="lucas990209@gmail.com" userId="1de4d4eeb9c77fa3" providerId="LiveId" clId="{4E4834D6-0639-4E8F-8077-AF5E7C9AB00E}" dt="2021-03-17T13:11:29.240" v="451" actId="1076"/>
          <ac:spMkLst>
            <pc:docMk/>
            <pc:sldMk cId="4203404302" sldId="259"/>
            <ac:spMk id="28" creationId="{0E3149CD-7C14-4789-AE44-F8554217B221}"/>
          </ac:spMkLst>
        </pc:spChg>
        <pc:spChg chg="mod">
          <ac:chgData name="lucas990209@gmail.com" userId="1de4d4eeb9c77fa3" providerId="LiveId" clId="{4E4834D6-0639-4E8F-8077-AF5E7C9AB00E}" dt="2021-03-17T13:17:37.759" v="741" actId="1076"/>
          <ac:spMkLst>
            <pc:docMk/>
            <pc:sldMk cId="4203404302" sldId="259"/>
            <ac:spMk id="29" creationId="{7C2BB79A-8623-42C5-AAC1-7021702AF3A5}"/>
          </ac:spMkLst>
        </pc:spChg>
        <pc:spChg chg="mod">
          <ac:chgData name="lucas990209@gmail.com" userId="1de4d4eeb9c77fa3" providerId="LiveId" clId="{4E4834D6-0639-4E8F-8077-AF5E7C9AB00E}" dt="2021-03-17T13:12:26.835" v="504" actId="6549"/>
          <ac:spMkLst>
            <pc:docMk/>
            <pc:sldMk cId="4203404302" sldId="259"/>
            <ac:spMk id="31" creationId="{33336C86-F42B-4D91-B9D7-C1A0753090FC}"/>
          </ac:spMkLst>
        </pc:spChg>
        <pc:spChg chg="mod">
          <ac:chgData name="lucas990209@gmail.com" userId="1de4d4eeb9c77fa3" providerId="LiveId" clId="{4E4834D6-0639-4E8F-8077-AF5E7C9AB00E}" dt="2021-03-17T13:12:46.320" v="519" actId="1076"/>
          <ac:spMkLst>
            <pc:docMk/>
            <pc:sldMk cId="4203404302" sldId="259"/>
            <ac:spMk id="32" creationId="{CE66540C-2C6F-41B0-8A25-FBB555BF2F5E}"/>
          </ac:spMkLst>
        </pc:spChg>
        <pc:spChg chg="mod">
          <ac:chgData name="lucas990209@gmail.com" userId="1de4d4eeb9c77fa3" providerId="LiveId" clId="{4E4834D6-0639-4E8F-8077-AF5E7C9AB00E}" dt="2021-03-17T13:12:50.306" v="520"/>
          <ac:spMkLst>
            <pc:docMk/>
            <pc:sldMk cId="4203404302" sldId="259"/>
            <ac:spMk id="34" creationId="{BE8E4B74-FC15-4829-8CF5-9B32DA99C4BC}"/>
          </ac:spMkLst>
        </pc:spChg>
        <pc:spChg chg="mod">
          <ac:chgData name="lucas990209@gmail.com" userId="1de4d4eeb9c77fa3" providerId="LiveId" clId="{4E4834D6-0639-4E8F-8077-AF5E7C9AB00E}" dt="2021-03-17T13:13:14.844" v="606"/>
          <ac:spMkLst>
            <pc:docMk/>
            <pc:sldMk cId="4203404302" sldId="259"/>
            <ac:spMk id="35" creationId="{3452E816-DD19-4236-B6EA-96FDBC483946}"/>
          </ac:spMkLst>
        </pc:spChg>
        <pc:spChg chg="mod">
          <ac:chgData name="lucas990209@gmail.com" userId="1de4d4eeb9c77fa3" providerId="LiveId" clId="{4E4834D6-0639-4E8F-8077-AF5E7C9AB00E}" dt="2021-03-17T13:12:56.054" v="543"/>
          <ac:spMkLst>
            <pc:docMk/>
            <pc:sldMk cId="4203404302" sldId="259"/>
            <ac:spMk id="37" creationId="{76C421B3-6AD7-43C1-9CA4-AF7D8E34FEE3}"/>
          </ac:spMkLst>
        </pc:spChg>
        <pc:spChg chg="mod">
          <ac:chgData name="lucas990209@gmail.com" userId="1de4d4eeb9c77fa3" providerId="LiveId" clId="{4E4834D6-0639-4E8F-8077-AF5E7C9AB00E}" dt="2021-03-17T13:13:19.145" v="619"/>
          <ac:spMkLst>
            <pc:docMk/>
            <pc:sldMk cId="4203404302" sldId="259"/>
            <ac:spMk id="38" creationId="{1475F660-3DF0-4999-B2D7-CF6F7C600C0F}"/>
          </ac:spMkLst>
        </pc:spChg>
        <pc:grpChg chg="add del mod">
          <ac:chgData name="lucas990209@gmail.com" userId="1de4d4eeb9c77fa3" providerId="LiveId" clId="{4E4834D6-0639-4E8F-8077-AF5E7C9AB00E}" dt="2021-03-17T13:07:40.917" v="309" actId="478"/>
          <ac:grpSpMkLst>
            <pc:docMk/>
            <pc:sldMk cId="4203404302" sldId="259"/>
            <ac:grpSpMk id="12" creationId="{07550DD7-E464-41DE-BF4D-67C011CC2952}"/>
          </ac:grpSpMkLst>
        </pc:grpChg>
        <pc:grpChg chg="mod topLvl">
          <ac:chgData name="lucas990209@gmail.com" userId="1de4d4eeb9c77fa3" providerId="LiveId" clId="{4E4834D6-0639-4E8F-8077-AF5E7C9AB00E}" dt="2021-03-17T13:17:00.531" v="737" actId="1076"/>
          <ac:grpSpMkLst>
            <pc:docMk/>
            <pc:sldMk cId="4203404302" sldId="259"/>
            <ac:grpSpMk id="13" creationId="{DD3EB2C9-DCCA-4923-B4CC-DCF17860F7E2}"/>
          </ac:grpSpMkLst>
        </pc:grpChg>
        <pc:grpChg chg="add mod">
          <ac:chgData name="lucas990209@gmail.com" userId="1de4d4eeb9c77fa3" providerId="LiveId" clId="{4E4834D6-0639-4E8F-8077-AF5E7C9AB00E}" dt="2021-03-17T13:16:54.376" v="736" actId="1076"/>
          <ac:grpSpMkLst>
            <pc:docMk/>
            <pc:sldMk cId="4203404302" sldId="259"/>
            <ac:grpSpMk id="19" creationId="{615B6696-70E4-48F0-AA57-286E785A6DE6}"/>
          </ac:grpSpMkLst>
        </pc:grpChg>
        <pc:grpChg chg="add mod">
          <ac:chgData name="lucas990209@gmail.com" userId="1de4d4eeb9c77fa3" providerId="LiveId" clId="{4E4834D6-0639-4E8F-8077-AF5E7C9AB00E}" dt="2021-03-17T13:16:54.376" v="736" actId="1076"/>
          <ac:grpSpMkLst>
            <pc:docMk/>
            <pc:sldMk cId="4203404302" sldId="259"/>
            <ac:grpSpMk id="22" creationId="{D10C17F5-C8EA-4A19-8D57-F7C1AC0BA646}"/>
          </ac:grpSpMkLst>
        </pc:grpChg>
        <pc:grpChg chg="add mod">
          <ac:chgData name="lucas990209@gmail.com" userId="1de4d4eeb9c77fa3" providerId="LiveId" clId="{4E4834D6-0639-4E8F-8077-AF5E7C9AB00E}" dt="2021-03-17T13:16:54.376" v="736" actId="1076"/>
          <ac:grpSpMkLst>
            <pc:docMk/>
            <pc:sldMk cId="4203404302" sldId="259"/>
            <ac:grpSpMk id="27" creationId="{7D14C933-AA57-4203-85C7-2949C81930C3}"/>
          </ac:grpSpMkLst>
        </pc:grpChg>
        <pc:grpChg chg="add mod">
          <ac:chgData name="lucas990209@gmail.com" userId="1de4d4eeb9c77fa3" providerId="LiveId" clId="{4E4834D6-0639-4E8F-8077-AF5E7C9AB00E}" dt="2021-03-17T13:17:56.841" v="757" actId="1038"/>
          <ac:grpSpMkLst>
            <pc:docMk/>
            <pc:sldMk cId="4203404302" sldId="259"/>
            <ac:grpSpMk id="30" creationId="{F5F71B55-7E20-4C01-9868-DF92ABE38A7C}"/>
          </ac:grpSpMkLst>
        </pc:grpChg>
        <pc:grpChg chg="add mod">
          <ac:chgData name="lucas990209@gmail.com" userId="1de4d4eeb9c77fa3" providerId="LiveId" clId="{4E4834D6-0639-4E8F-8077-AF5E7C9AB00E}" dt="2021-03-17T13:17:56.841" v="757" actId="1038"/>
          <ac:grpSpMkLst>
            <pc:docMk/>
            <pc:sldMk cId="4203404302" sldId="259"/>
            <ac:grpSpMk id="33" creationId="{3B9FD0D9-45F1-466E-B56A-D641EAB54205}"/>
          </ac:grpSpMkLst>
        </pc:grpChg>
        <pc:grpChg chg="add mod">
          <ac:chgData name="lucas990209@gmail.com" userId="1de4d4eeb9c77fa3" providerId="LiveId" clId="{4E4834D6-0639-4E8F-8077-AF5E7C9AB00E}" dt="2021-03-17T13:17:56.841" v="757" actId="1038"/>
          <ac:grpSpMkLst>
            <pc:docMk/>
            <pc:sldMk cId="4203404302" sldId="259"/>
            <ac:grpSpMk id="36" creationId="{441BDEDA-4FAC-4ADC-BB73-D277AF9F0407}"/>
          </ac:grpSpMkLst>
        </pc:grpChg>
        <pc:picChg chg="add del mod">
          <ac:chgData name="lucas990209@gmail.com" userId="1de4d4eeb9c77fa3" providerId="LiveId" clId="{4E4834D6-0639-4E8F-8077-AF5E7C9AB00E}" dt="2021-03-17T13:07:22.757" v="307" actId="478"/>
          <ac:picMkLst>
            <pc:docMk/>
            <pc:sldMk cId="4203404302" sldId="259"/>
            <ac:picMk id="3" creationId="{9AFF9AEC-2E36-48A8-B2CC-8A0652DAE3ED}"/>
          </ac:picMkLst>
        </pc:picChg>
        <pc:picChg chg="add del mod">
          <ac:chgData name="lucas990209@gmail.com" userId="1de4d4eeb9c77fa3" providerId="LiveId" clId="{4E4834D6-0639-4E8F-8077-AF5E7C9AB00E}" dt="2021-03-17T13:07:22.757" v="307" actId="478"/>
          <ac:picMkLst>
            <pc:docMk/>
            <pc:sldMk cId="4203404302" sldId="259"/>
            <ac:picMk id="7" creationId="{06C03205-066B-4EDE-932D-44F5591B14CD}"/>
          </ac:picMkLst>
        </pc:picChg>
        <pc:picChg chg="add del mod">
          <ac:chgData name="lucas990209@gmail.com" userId="1de4d4eeb9c77fa3" providerId="LiveId" clId="{4E4834D6-0639-4E8F-8077-AF5E7C9AB00E}" dt="2021-03-17T13:07:22.757" v="307" actId="478"/>
          <ac:picMkLst>
            <pc:docMk/>
            <pc:sldMk cId="4203404302" sldId="259"/>
            <ac:picMk id="9" creationId="{4AE35952-5FF6-4C97-AABA-00D06EE5DFAC}"/>
          </ac:picMkLst>
        </pc:picChg>
      </pc:sldChg>
      <pc:sldChg chg="del">
        <pc:chgData name="lucas990209@gmail.com" userId="1de4d4eeb9c77fa3" providerId="LiveId" clId="{4E4834D6-0639-4E8F-8077-AF5E7C9AB00E}" dt="2021-03-17T12:45:51.557" v="75" actId="47"/>
        <pc:sldMkLst>
          <pc:docMk/>
          <pc:sldMk cId="1470055185" sldId="260"/>
        </pc:sldMkLst>
      </pc:sldChg>
      <pc:sldChg chg="modSp add del mod">
        <pc:chgData name="lucas990209@gmail.com" userId="1de4d4eeb9c77fa3" providerId="LiveId" clId="{4E4834D6-0639-4E8F-8077-AF5E7C9AB00E}" dt="2021-03-17T12:48:44.759" v="127" actId="1038"/>
        <pc:sldMkLst>
          <pc:docMk/>
          <pc:sldMk cId="2753720570" sldId="261"/>
        </pc:sldMkLst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2" creationId="{DFDFF3F0-3672-456B-AE0D-EA7EDF88A36B}"/>
          </ac:spMkLst>
        </pc:spChg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3" creationId="{8A081F41-C20B-4B23-A624-2F22E0EF4C6E}"/>
          </ac:spMkLst>
        </pc:spChg>
        <pc:spChg chg="mod">
          <ac:chgData name="lucas990209@gmail.com" userId="1de4d4eeb9c77fa3" providerId="LiveId" clId="{4E4834D6-0639-4E8F-8077-AF5E7C9AB00E}" dt="2021-03-17T12:48:20.567" v="106" actId="20577"/>
          <ac:spMkLst>
            <pc:docMk/>
            <pc:sldMk cId="2753720570" sldId="261"/>
            <ac:spMk id="24" creationId="{1841637C-F02D-4ED4-9B17-10A92FFC6619}"/>
          </ac:spMkLst>
        </pc:spChg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26" creationId="{4D93575D-985F-4B1B-9B2D-10227C1AAB76}"/>
          </ac:spMkLst>
        </pc:spChg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28" creationId="{8C6B1E5A-8AE1-4F57-8F33-7A8245B81BF1}"/>
          </ac:spMkLst>
        </pc:spChg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29" creationId="{455D296D-2BEC-4CFE-8B0B-8C6F04188850}"/>
          </ac:spMkLst>
        </pc:spChg>
        <pc:spChg chg="mod">
          <ac:chgData name="lucas990209@gmail.com" userId="1de4d4eeb9c77fa3" providerId="LiveId" clId="{4E4834D6-0639-4E8F-8077-AF5E7C9AB00E}" dt="2021-03-17T12:48:44.759" v="127" actId="1038"/>
          <ac:spMkLst>
            <pc:docMk/>
            <pc:sldMk cId="2753720570" sldId="261"/>
            <ac:spMk id="33" creationId="{269D7D0C-BA23-4ECF-809A-7B8D0771E339}"/>
          </ac:spMkLst>
        </pc:spChg>
      </pc:sldChg>
      <pc:sldChg chg="addSp modSp mod">
        <pc:chgData name="lucas990209@gmail.com" userId="1de4d4eeb9c77fa3" providerId="LiveId" clId="{4E4834D6-0639-4E8F-8077-AF5E7C9AB00E}" dt="2021-03-17T12:57:02.442" v="224" actId="207"/>
        <pc:sldMkLst>
          <pc:docMk/>
          <pc:sldMk cId="4226500602" sldId="262"/>
        </pc:sldMkLst>
        <pc:spChg chg="mod">
          <ac:chgData name="lucas990209@gmail.com" userId="1de4d4eeb9c77fa3" providerId="LiveId" clId="{4E4834D6-0639-4E8F-8077-AF5E7C9AB00E}" dt="2021-03-17T12:55:51.242" v="214" actId="1076"/>
          <ac:spMkLst>
            <pc:docMk/>
            <pc:sldMk cId="4226500602" sldId="262"/>
            <ac:spMk id="2" creationId="{2D0FD50A-E637-469B-8E46-7F371D8E5C7F}"/>
          </ac:spMkLst>
        </pc:spChg>
        <pc:spChg chg="add mod">
          <ac:chgData name="lucas990209@gmail.com" userId="1de4d4eeb9c77fa3" providerId="LiveId" clId="{4E4834D6-0639-4E8F-8077-AF5E7C9AB00E}" dt="2021-03-17T12:57:02.442" v="224" actId="207"/>
          <ac:spMkLst>
            <pc:docMk/>
            <pc:sldMk cId="4226500602" sldId="262"/>
            <ac:spMk id="8" creationId="{5E634172-646C-4001-84CE-825FBFAA56C0}"/>
          </ac:spMkLst>
        </pc:spChg>
        <pc:spChg chg="mod">
          <ac:chgData name="lucas990209@gmail.com" userId="1de4d4eeb9c77fa3" providerId="LiveId" clId="{4E4834D6-0639-4E8F-8077-AF5E7C9AB00E}" dt="2021-03-17T12:50:58.720" v="144"/>
          <ac:spMkLst>
            <pc:docMk/>
            <pc:sldMk cId="4226500602" sldId="262"/>
            <ac:spMk id="20" creationId="{670E2063-BD2C-4277-88FF-B16E9EA8ADE2}"/>
          </ac:spMkLst>
        </pc:spChg>
        <pc:spChg chg="mod">
          <ac:chgData name="lucas990209@gmail.com" userId="1de4d4eeb9c77fa3" providerId="LiveId" clId="{4E4834D6-0639-4E8F-8077-AF5E7C9AB00E}" dt="2021-03-17T12:57:02.442" v="224" actId="207"/>
          <ac:spMkLst>
            <pc:docMk/>
            <pc:sldMk cId="4226500602" sldId="262"/>
            <ac:spMk id="21" creationId="{EA20CBF4-01B1-4295-A450-DC73516C7A26}"/>
          </ac:spMkLst>
        </pc:spChg>
      </pc:sldChg>
      <pc:sldChg chg="addSp delSp modSp add del">
        <pc:chgData name="lucas990209@gmail.com" userId="1de4d4eeb9c77fa3" providerId="LiveId" clId="{4E4834D6-0639-4E8F-8077-AF5E7C9AB00E}" dt="2021-03-17T12:44:53.055" v="52" actId="47"/>
        <pc:sldMkLst>
          <pc:docMk/>
          <pc:sldMk cId="3096162556" sldId="265"/>
        </pc:sldMkLst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27" creationId="{79052FF7-A931-44CC-AA64-5C31BDAD210B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0" creationId="{F100C96C-BEC3-4536-875F-CB0404844FD1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1" creationId="{54466C97-2041-43B9-B0D5-52F98F3787DC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2" creationId="{F9AD8F4B-8BCC-4782-ACC4-2602DAA74143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6" creationId="{25A35987-2663-4CE2-8E12-FE32D28DA349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7" creationId="{1D5E9CC1-CA37-4AE5-B928-49EE186F43E8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8" creationId="{11E876EC-B5BD-4F1E-BF43-5229775E4C7B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39" creationId="{4D9E311E-B1B7-4889-B864-4E73177D9076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41" creationId="{FDB94470-466F-495D-88A7-C8DBA4BDAABA}"/>
          </ac:spMkLst>
        </pc:spChg>
        <pc:spChg chg="mod">
          <ac:chgData name="lucas990209@gmail.com" userId="1de4d4eeb9c77fa3" providerId="LiveId" clId="{4E4834D6-0639-4E8F-8077-AF5E7C9AB00E}" dt="2021-03-17T12:39:06.345" v="1"/>
          <ac:spMkLst>
            <pc:docMk/>
            <pc:sldMk cId="3096162556" sldId="265"/>
            <ac:spMk id="42" creationId="{226C1539-5C99-4576-9092-E492ABCF0DD4}"/>
          </ac:spMkLst>
        </pc:spChg>
        <pc:grpChg chg="add del mod">
          <ac:chgData name="lucas990209@gmail.com" userId="1de4d4eeb9c77fa3" providerId="LiveId" clId="{4E4834D6-0639-4E8F-8077-AF5E7C9AB00E}" dt="2021-03-17T12:39:09.388" v="2"/>
          <ac:grpSpMkLst>
            <pc:docMk/>
            <pc:sldMk cId="3096162556" sldId="265"/>
            <ac:grpSpMk id="23" creationId="{97085AFF-A873-440F-8105-84990896FF8C}"/>
          </ac:grpSpMkLst>
        </pc:grpChg>
        <pc:grpChg chg="mod">
          <ac:chgData name="lucas990209@gmail.com" userId="1de4d4eeb9c77fa3" providerId="LiveId" clId="{4E4834D6-0639-4E8F-8077-AF5E7C9AB00E}" dt="2021-03-17T12:39:06.345" v="1"/>
          <ac:grpSpMkLst>
            <pc:docMk/>
            <pc:sldMk cId="3096162556" sldId="265"/>
            <ac:grpSpMk id="25" creationId="{CA543494-F6A5-41E6-848F-160002D3EE84}"/>
          </ac:grpSpMkLst>
        </pc:grpChg>
        <pc:grpChg chg="mod">
          <ac:chgData name="lucas990209@gmail.com" userId="1de4d4eeb9c77fa3" providerId="LiveId" clId="{4E4834D6-0639-4E8F-8077-AF5E7C9AB00E}" dt="2021-03-17T12:39:06.345" v="1"/>
          <ac:grpSpMkLst>
            <pc:docMk/>
            <pc:sldMk cId="3096162556" sldId="265"/>
            <ac:grpSpMk id="26" creationId="{6FF7D120-F941-4809-9D92-A724F2298675}"/>
          </ac:grpSpMkLst>
        </pc:grpChg>
        <pc:grpChg chg="add del mod">
          <ac:chgData name="lucas990209@gmail.com" userId="1de4d4eeb9c77fa3" providerId="LiveId" clId="{4E4834D6-0639-4E8F-8077-AF5E7C9AB00E}" dt="2021-03-17T12:39:09.388" v="2"/>
          <ac:grpSpMkLst>
            <pc:docMk/>
            <pc:sldMk cId="3096162556" sldId="265"/>
            <ac:grpSpMk id="33" creationId="{07DC82FE-CEB1-4045-9526-A87B540D1D4B}"/>
          </ac:grpSpMkLst>
        </pc:grpChg>
        <pc:grpChg chg="mod">
          <ac:chgData name="lucas990209@gmail.com" userId="1de4d4eeb9c77fa3" providerId="LiveId" clId="{4E4834D6-0639-4E8F-8077-AF5E7C9AB00E}" dt="2021-03-17T12:39:06.345" v="1"/>
          <ac:grpSpMkLst>
            <pc:docMk/>
            <pc:sldMk cId="3096162556" sldId="265"/>
            <ac:grpSpMk id="34" creationId="{249E3DD1-DD87-4789-B80B-D85D1E940292}"/>
          </ac:grpSpMkLst>
        </pc:grpChg>
        <pc:grpChg chg="mod">
          <ac:chgData name="lucas990209@gmail.com" userId="1de4d4eeb9c77fa3" providerId="LiveId" clId="{4E4834D6-0639-4E8F-8077-AF5E7C9AB00E}" dt="2021-03-17T12:39:06.345" v="1"/>
          <ac:grpSpMkLst>
            <pc:docMk/>
            <pc:sldMk cId="3096162556" sldId="265"/>
            <ac:grpSpMk id="35" creationId="{82EFCA5E-9183-40DC-9E8C-E48CA2EDBD85}"/>
          </ac:grpSpMkLst>
        </pc:grpChg>
        <pc:grpChg chg="add del mod">
          <ac:chgData name="lucas990209@gmail.com" userId="1de4d4eeb9c77fa3" providerId="LiveId" clId="{4E4834D6-0639-4E8F-8077-AF5E7C9AB00E}" dt="2021-03-17T12:39:09.388" v="2"/>
          <ac:grpSpMkLst>
            <pc:docMk/>
            <pc:sldMk cId="3096162556" sldId="265"/>
            <ac:grpSpMk id="40" creationId="{035DF016-46C5-4A68-A6BE-BD8BD7E6F507}"/>
          </ac:grpSpMkLst>
        </pc:grpChg>
      </pc:sldChg>
      <pc:sldChg chg="modSp add mod addCm">
        <pc:chgData name="lucas990209@gmail.com" userId="1de4d4eeb9c77fa3" providerId="LiveId" clId="{4E4834D6-0639-4E8F-8077-AF5E7C9AB00E}" dt="2021-03-17T12:47:29.853" v="101" actId="1589"/>
        <pc:sldMkLst>
          <pc:docMk/>
          <pc:sldMk cId="3782727889" sldId="265"/>
        </pc:sldMkLst>
        <pc:spChg chg="mod">
          <ac:chgData name="lucas990209@gmail.com" userId="1de4d4eeb9c77fa3" providerId="LiveId" clId="{4E4834D6-0639-4E8F-8077-AF5E7C9AB00E}" dt="2021-03-17T12:47:02.147" v="100" actId="20577"/>
          <ac:spMkLst>
            <pc:docMk/>
            <pc:sldMk cId="3782727889" sldId="265"/>
            <ac:spMk id="24" creationId="{1841637C-F02D-4ED4-9B17-10A92FFC6619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0" creationId="{8298B826-E1A7-4AAD-A2E9-FEF678DBFCF4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1" creationId="{5D5AC252-1EF4-4FE1-84A7-F28040F580A5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2" creationId="{3EF6D6EE-60E7-4C7D-A6E5-DDF46BE3D41D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3" creationId="{135C649B-98E8-43B2-B60C-E016C81BF3B6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4" creationId="{6B9C08F9-AC10-49B8-9A1F-CE3E21E70BE4}"/>
          </ac:spMkLst>
        </pc:spChg>
        <pc:spChg chg="mod">
          <ac:chgData name="lucas990209@gmail.com" userId="1de4d4eeb9c77fa3" providerId="LiveId" clId="{4E4834D6-0639-4E8F-8077-AF5E7C9AB00E}" dt="2021-03-17T12:46:08.331" v="95" actId="1035"/>
          <ac:spMkLst>
            <pc:docMk/>
            <pc:sldMk cId="3782727889" sldId="265"/>
            <ac:spMk id="35" creationId="{AAFD5674-8CB8-4D84-A329-567D812EAD1C}"/>
          </ac:spMkLst>
        </pc:spChg>
        <pc:spChg chg="mod">
          <ac:chgData name="lucas990209@gmail.com" userId="1de4d4eeb9c77fa3" providerId="LiveId" clId="{4E4834D6-0639-4E8F-8077-AF5E7C9AB00E}" dt="2021-03-17T12:46:45.829" v="96" actId="2711"/>
          <ac:spMkLst>
            <pc:docMk/>
            <pc:sldMk cId="3782727889" sldId="265"/>
            <ac:spMk id="36" creationId="{66772CAD-D3BF-45B3-9598-E76B4DF1AE88}"/>
          </ac:spMkLst>
        </pc:spChg>
        <pc:spChg chg="mod">
          <ac:chgData name="lucas990209@gmail.com" userId="1de4d4eeb9c77fa3" providerId="LiveId" clId="{4E4834D6-0639-4E8F-8077-AF5E7C9AB00E}" dt="2021-03-17T12:46:50.902" v="97" actId="2711"/>
          <ac:spMkLst>
            <pc:docMk/>
            <pc:sldMk cId="3782727889" sldId="265"/>
            <ac:spMk id="37" creationId="{601A833D-B967-4C52-872C-491730BAC9D3}"/>
          </ac:spMkLst>
        </pc:spChg>
        <pc:spChg chg="mod">
          <ac:chgData name="lucas990209@gmail.com" userId="1de4d4eeb9c77fa3" providerId="LiveId" clId="{4E4834D6-0639-4E8F-8077-AF5E7C9AB00E}" dt="2021-03-17T12:46:55.644" v="98" actId="2711"/>
          <ac:spMkLst>
            <pc:docMk/>
            <pc:sldMk cId="3782727889" sldId="265"/>
            <ac:spMk id="38" creationId="{63AE2228-20A0-40A8-A22F-D90296298EB0}"/>
          </ac:spMkLst>
        </pc:spChg>
        <pc:picChg chg="mod">
          <ac:chgData name="lucas990209@gmail.com" userId="1de4d4eeb9c77fa3" providerId="LiveId" clId="{4E4834D6-0639-4E8F-8077-AF5E7C9AB00E}" dt="2021-03-17T12:46:08.331" v="95" actId="1035"/>
          <ac:picMkLst>
            <pc:docMk/>
            <pc:sldMk cId="3782727889" sldId="265"/>
            <ac:picMk id="3" creationId="{7EFD66DB-D0AC-48DF-B4B1-EF27FE479BF1}"/>
          </ac:picMkLst>
        </pc:picChg>
        <pc:picChg chg="mod">
          <ac:chgData name="lucas990209@gmail.com" userId="1de4d4eeb9c77fa3" providerId="LiveId" clId="{4E4834D6-0639-4E8F-8077-AF5E7C9AB00E}" dt="2021-03-17T12:46:08.331" v="95" actId="1035"/>
          <ac:picMkLst>
            <pc:docMk/>
            <pc:sldMk cId="3782727889" sldId="265"/>
            <ac:picMk id="8" creationId="{9EE7BF1B-CA71-4373-A957-39668C85E8D0}"/>
          </ac:picMkLst>
        </pc:picChg>
        <pc:picChg chg="mod">
          <ac:chgData name="lucas990209@gmail.com" userId="1de4d4eeb9c77fa3" providerId="LiveId" clId="{4E4834D6-0639-4E8F-8077-AF5E7C9AB00E}" dt="2021-03-17T12:46:08.331" v="95" actId="1035"/>
          <ac:picMkLst>
            <pc:docMk/>
            <pc:sldMk cId="3782727889" sldId="265"/>
            <ac:picMk id="10" creationId="{505BDCA5-7EA4-4C09-8D15-8CD7C3B73489}"/>
          </ac:picMkLst>
        </pc:picChg>
      </pc:sldChg>
      <pc:sldChg chg="add del">
        <pc:chgData name="lucas990209@gmail.com" userId="1de4d4eeb9c77fa3" providerId="LiveId" clId="{4E4834D6-0639-4E8F-8077-AF5E7C9AB00E}" dt="2021-03-17T12:41:17.696" v="4" actId="47"/>
        <pc:sldMkLst>
          <pc:docMk/>
          <pc:sldMk cId="229537519" sldId="266"/>
        </pc:sldMkLst>
      </pc:sldChg>
      <pc:sldChg chg="modSp add mod">
        <pc:chgData name="lucas990209@gmail.com" userId="1de4d4eeb9c77fa3" providerId="LiveId" clId="{4E4834D6-0639-4E8F-8077-AF5E7C9AB00E}" dt="2021-03-17T12:50:24.137" v="130" actId="2711"/>
        <pc:sldMkLst>
          <pc:docMk/>
          <pc:sldMk cId="1520346692" sldId="266"/>
        </pc:sldMkLst>
        <pc:spChg chg="mod">
          <ac:chgData name="lucas990209@gmail.com" userId="1de4d4eeb9c77fa3" providerId="LiveId" clId="{4E4834D6-0639-4E8F-8077-AF5E7C9AB00E}" dt="2021-03-17T12:48:12.492" v="104" actId="20577"/>
          <ac:spMkLst>
            <pc:docMk/>
            <pc:sldMk cId="1520346692" sldId="266"/>
            <ac:spMk id="9" creationId="{4AED9E3E-33DE-43E9-95E6-D34BF24CB74E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1" creationId="{54EF6403-2E7F-43AA-A8E8-58ECF8BD5BE0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2" creationId="{5014017E-131B-4423-B9EA-F5351F8A94B8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3" creationId="{E4E19FA3-DDD3-4179-B7E7-1188063ABF6D}"/>
          </ac:spMkLst>
        </pc:spChg>
        <pc:spChg chg="mod">
          <ac:chgData name="lucas990209@gmail.com" userId="1de4d4eeb9c77fa3" providerId="LiveId" clId="{4E4834D6-0639-4E8F-8077-AF5E7C9AB00E}" dt="2021-03-17T12:50:24.137" v="130" actId="2711"/>
          <ac:spMkLst>
            <pc:docMk/>
            <pc:sldMk cId="1520346692" sldId="266"/>
            <ac:spMk id="14" creationId="{041BA62A-7A85-4C3A-A192-A7735C535C7E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5" creationId="{D857B632-E90A-49E9-A863-5BAC4CA13803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6" creationId="{58F1C0F2-F8CA-4E6E-8AA4-F778B80A3D6F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7" creationId="{D6DCF267-EBF2-4B8A-8165-9C9171BD153E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18" creationId="{89B238ED-A254-4D26-98A0-BA03676A8ABC}"/>
          </ac:spMkLst>
        </pc:spChg>
        <pc:spChg chg="mod">
          <ac:chgData name="lucas990209@gmail.com" userId="1de4d4eeb9c77fa3" providerId="LiveId" clId="{4E4834D6-0639-4E8F-8077-AF5E7C9AB00E}" dt="2021-03-17T12:50:24.137" v="130" actId="2711"/>
          <ac:spMkLst>
            <pc:docMk/>
            <pc:sldMk cId="1520346692" sldId="266"/>
            <ac:spMk id="19" creationId="{89B4B4B6-5425-4DC2-BE92-10A1D08D6830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20" creationId="{49BF4DA8-F982-44B7-8F1E-F33F73A27BB8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21" creationId="{432778C7-A917-48E2-97BD-717C092398D7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22" creationId="{78E760DA-D553-402D-9847-EE05A005F18B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25" creationId="{E3643ED2-B776-4758-A991-84BD9B1DC2C0}"/>
          </ac:spMkLst>
        </pc:spChg>
        <pc:spChg chg="mod">
          <ac:chgData name="lucas990209@gmail.com" userId="1de4d4eeb9c77fa3" providerId="LiveId" clId="{4E4834D6-0639-4E8F-8077-AF5E7C9AB00E}" dt="2021-03-17T12:50:24.137" v="130" actId="2711"/>
          <ac:spMkLst>
            <pc:docMk/>
            <pc:sldMk cId="1520346692" sldId="266"/>
            <ac:spMk id="26" creationId="{160ABD46-70F6-4774-944A-DCAEA3B6EB1E}"/>
          </ac:spMkLst>
        </pc:spChg>
        <pc:spChg chg="mod">
          <ac:chgData name="lucas990209@gmail.com" userId="1de4d4eeb9c77fa3" providerId="LiveId" clId="{4E4834D6-0639-4E8F-8077-AF5E7C9AB00E}" dt="2021-03-17T12:49:20.060" v="129" actId="2711"/>
          <ac:spMkLst>
            <pc:docMk/>
            <pc:sldMk cId="1520346692" sldId="266"/>
            <ac:spMk id="27" creationId="{B0B46B2E-9CBF-436E-88B5-6AE013FCD332}"/>
          </ac:spMkLst>
        </pc:spChg>
      </pc:sldChg>
      <pc:sldChg chg="new del">
        <pc:chgData name="lucas990209@gmail.com" userId="1de4d4eeb9c77fa3" providerId="LiveId" clId="{4E4834D6-0639-4E8F-8077-AF5E7C9AB00E}" dt="2021-03-17T12:57:12.473" v="226" actId="47"/>
        <pc:sldMkLst>
          <pc:docMk/>
          <pc:sldMk cId="499333483" sldId="267"/>
        </pc:sldMkLst>
      </pc:sldChg>
      <pc:sldChg chg="addSp delSp modSp add mod">
        <pc:chgData name="lucas990209@gmail.com" userId="1de4d4eeb9c77fa3" providerId="LiveId" clId="{4E4834D6-0639-4E8F-8077-AF5E7C9AB00E}" dt="2021-03-17T13:40:58.690" v="1314" actId="1076"/>
        <pc:sldMkLst>
          <pc:docMk/>
          <pc:sldMk cId="1002884954" sldId="268"/>
        </pc:sldMkLst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5" creationId="{E48067F7-7D13-42A8-9CD0-4FB21442D694}"/>
          </ac:spMkLst>
        </pc:spChg>
        <pc:spChg chg="add mod">
          <ac:chgData name="lucas990209@gmail.com" userId="1de4d4eeb9c77fa3" providerId="LiveId" clId="{4E4834D6-0639-4E8F-8077-AF5E7C9AB00E}" dt="2021-03-17T13:34:27.197" v="913" actId="6549"/>
          <ac:spMkLst>
            <pc:docMk/>
            <pc:sldMk cId="1002884954" sldId="268"/>
            <ac:spMk id="14" creationId="{95084F6C-0B8B-4ED0-87EA-AE169639CAAB}"/>
          </ac:spMkLst>
        </pc:spChg>
        <pc:spChg chg="add mod">
          <ac:chgData name="lucas990209@gmail.com" userId="1de4d4eeb9c77fa3" providerId="LiveId" clId="{4E4834D6-0639-4E8F-8077-AF5E7C9AB00E}" dt="2021-03-17T13:38:35.537" v="1283" actId="20577"/>
          <ac:spMkLst>
            <pc:docMk/>
            <pc:sldMk cId="1002884954" sldId="268"/>
            <ac:spMk id="15" creationId="{2A5D8168-B96B-4293-BA66-BC4428401F77}"/>
          </ac:spMkLst>
        </pc:spChg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34" creationId="{5443B241-93EC-40AB-B744-815882EF6D54}"/>
          </ac:spMkLst>
        </pc:spChg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36" creationId="{4FC7AD85-634B-484E-8429-0D6C0BDECDB2}"/>
          </ac:spMkLst>
        </pc:spChg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37" creationId="{B8610FE1-4D2F-4EA2-A394-85B0FE19152A}"/>
          </ac:spMkLst>
        </pc:spChg>
        <pc:spChg chg="del">
          <ac:chgData name="lucas990209@gmail.com" userId="1de4d4eeb9c77fa3" providerId="LiveId" clId="{4E4834D6-0639-4E8F-8077-AF5E7C9AB00E}" dt="2021-03-17T13:33:26.129" v="891" actId="478"/>
          <ac:spMkLst>
            <pc:docMk/>
            <pc:sldMk cId="1002884954" sldId="268"/>
            <ac:spMk id="38" creationId="{3F1714A8-1BF0-4E57-93EA-ECE7A84910EB}"/>
          </ac:spMkLst>
        </pc:spChg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39" creationId="{29B091C9-32AE-4BB4-8B6D-58991BE6D3F8}"/>
          </ac:spMkLst>
        </pc:spChg>
        <pc:spChg chg="mod">
          <ac:chgData name="lucas990209@gmail.com" userId="1de4d4eeb9c77fa3" providerId="LiveId" clId="{4E4834D6-0639-4E8F-8077-AF5E7C9AB00E}" dt="2021-03-17T13:40:58.690" v="1314" actId="1076"/>
          <ac:spMkLst>
            <pc:docMk/>
            <pc:sldMk cId="1002884954" sldId="268"/>
            <ac:spMk id="40" creationId="{69605E7B-BA74-43B1-A6A0-CF3256D43250}"/>
          </ac:spMkLst>
        </pc:spChg>
        <pc:graphicFrameChg chg="mod modGraphic">
          <ac:chgData name="lucas990209@gmail.com" userId="1de4d4eeb9c77fa3" providerId="LiveId" clId="{4E4834D6-0639-4E8F-8077-AF5E7C9AB00E}" dt="2021-03-17T13:40:58.690" v="1314" actId="1076"/>
          <ac:graphicFrameMkLst>
            <pc:docMk/>
            <pc:sldMk cId="1002884954" sldId="268"/>
            <ac:graphicFrameMk id="2" creationId="{DBF594BA-0D4D-419B-8A6A-26AC33E5B50C}"/>
          </ac:graphicFrameMkLst>
        </pc:graphicFrameChg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03-17T21:47:29.838" idx="1">
    <p:pos x="10" y="10"/>
    <p:text/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g>
</file>

<file path=ppt/media/image2.jpg>
</file>

<file path=ppt/media/image3.jp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1CBF7B-0C63-4D75-9407-088B361B61E3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DCED92E-B657-4F6C-A878-B953B537380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0498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967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챗봇</a:t>
            </a:r>
            <a:r>
              <a:rPr lang="ko-KR" altLang="en-US" dirty="0"/>
              <a:t> 예시 </a:t>
            </a:r>
            <a:r>
              <a:rPr lang="en-US" altLang="ko-KR" dirty="0"/>
              <a:t>: </a:t>
            </a:r>
            <a:r>
              <a:rPr lang="ko-KR" altLang="en-US" dirty="0"/>
              <a:t>심심이</a:t>
            </a:r>
            <a:r>
              <a:rPr lang="en-US" altLang="ko-KR" dirty="0"/>
              <a:t>, (</a:t>
            </a:r>
            <a:r>
              <a:rPr lang="ko-KR" altLang="en-US" dirty="0"/>
              <a:t>이루다</a:t>
            </a:r>
            <a:r>
              <a:rPr lang="en-US" altLang="ko-KR" dirty="0"/>
              <a:t>), </a:t>
            </a:r>
            <a:r>
              <a:rPr lang="ko-KR" altLang="en-US" dirty="0"/>
              <a:t>마이크로소프트의 테이</a:t>
            </a:r>
            <a:r>
              <a:rPr lang="en-US" altLang="ko-KR" dirty="0"/>
              <a:t>, </a:t>
            </a:r>
            <a:r>
              <a:rPr lang="ko-KR" altLang="en-US" dirty="0"/>
              <a:t>카카오 </a:t>
            </a:r>
            <a:r>
              <a:rPr lang="ko-KR" altLang="en-US" dirty="0" err="1"/>
              <a:t>챗봇</a:t>
            </a:r>
            <a:r>
              <a:rPr lang="en-US" altLang="ko-KR" dirty="0"/>
              <a:t>, </a:t>
            </a:r>
            <a:r>
              <a:rPr lang="ko-KR" altLang="en-US" dirty="0" err="1"/>
              <a:t>트위터봇</a:t>
            </a:r>
            <a:r>
              <a:rPr lang="en-US" altLang="ko-KR" dirty="0"/>
              <a:t> </a:t>
            </a:r>
            <a:r>
              <a:rPr lang="ko-KR" altLang="en-US" dirty="0"/>
              <a:t>등</a:t>
            </a:r>
            <a:endParaRPr lang="en-US" altLang="ko-KR" dirty="0"/>
          </a:p>
          <a:p>
            <a:r>
              <a:rPr lang="ko-KR" altLang="en-US" dirty="0">
                <a:latin typeface="+mj-lt"/>
              </a:rPr>
              <a:t>지식그래프 예시 </a:t>
            </a:r>
            <a:r>
              <a:rPr lang="en-US" altLang="ko-KR" dirty="0">
                <a:latin typeface="+mj-lt"/>
              </a:rPr>
              <a:t>: </a:t>
            </a:r>
            <a:r>
              <a:rPr lang="ko-KR" altLang="en-US" dirty="0">
                <a:latin typeface="+mj-lt"/>
              </a:rPr>
              <a:t>구글의 검색 엔진</a:t>
            </a:r>
            <a:r>
              <a:rPr lang="en-US" altLang="ko-KR" dirty="0">
                <a:latin typeface="+mj-lt"/>
              </a:rPr>
              <a:t>, </a:t>
            </a:r>
            <a:r>
              <a:rPr lang="ko-KR" altLang="en-US" dirty="0">
                <a:latin typeface="+mj-lt"/>
              </a:rPr>
              <a:t>인공지능 스피커</a:t>
            </a:r>
            <a:r>
              <a:rPr lang="en-US" altLang="ko-KR" dirty="0">
                <a:latin typeface="+mj-lt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+mj-lt"/>
              </a:rPr>
              <a:t>자연어 처리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+mj-lt"/>
              </a:rPr>
              <a:t>(NL),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+mj-lt"/>
              </a:rPr>
              <a:t>자율주행</a:t>
            </a:r>
            <a:r>
              <a:rPr lang="en-US" altLang="ko-KR" b="0" i="0" dirty="0">
                <a:solidFill>
                  <a:srgbClr val="000000"/>
                </a:solidFill>
                <a:effectLst/>
                <a:latin typeface="+mj-lt"/>
              </a:rPr>
              <a:t>, </a:t>
            </a:r>
            <a:r>
              <a:rPr lang="ko-KR" altLang="en-US" b="0" i="0" dirty="0">
                <a:solidFill>
                  <a:srgbClr val="000000"/>
                </a:solidFill>
                <a:effectLst/>
                <a:latin typeface="+mj-lt"/>
              </a:rPr>
              <a:t>항공 교통관제 등</a:t>
            </a:r>
            <a:endParaRPr lang="ko-KR" altLang="en-US" dirty="0">
              <a:latin typeface="+mj-lt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BF914-F211-42E4-8349-EC16C64355EF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4148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en-US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BERT </a:t>
            </a:r>
            <a:r>
              <a:rPr lang="ko-KR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모델과 지식 그래프를 활용한 지능형 </a:t>
            </a:r>
            <a:r>
              <a:rPr lang="ko-KR" altLang="ko-KR" sz="1200" kern="100" dirty="0" err="1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챗봇</a:t>
            </a:r>
            <a:r>
              <a:rPr lang="en-US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: </a:t>
            </a:r>
            <a:r>
              <a:rPr lang="ko-KR" altLang="en-US" sz="12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 연구 결과</a:t>
            </a:r>
            <a:r>
              <a:rPr lang="en-US" altLang="ko-KR" sz="12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ko-KR" sz="12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언어 종속성이 없고 신조어에도 대응 가능하며 다양한 활용성이 있다는 것을 실험과 구현을 통해 </a:t>
            </a:r>
            <a:r>
              <a:rPr lang="ko-KR" altLang="en-US" sz="12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검증됨</a:t>
            </a:r>
            <a:r>
              <a:rPr lang="en-US" altLang="ko-KR" sz="1200" kern="1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  <a:endParaRPr lang="en-US" altLang="ko-KR" sz="12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algn="just"/>
            <a:r>
              <a:rPr lang="ko-KR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검색을 통해 지식 그래프를 바로 생성하는 알고리즘</a:t>
            </a:r>
            <a:r>
              <a:rPr lang="en-US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(2019) : </a:t>
            </a:r>
            <a:r>
              <a:rPr lang="ko-KR" altLang="en-US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아마존에서 발표한 새로운 질의응답 모델이다</a:t>
            </a:r>
            <a:r>
              <a:rPr lang="en-US" altLang="ko-KR" sz="1200" kern="100" dirty="0">
                <a:effectLst/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  <a:endParaRPr lang="en-US" altLang="ko-KR" sz="1200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생성 기반 </a:t>
            </a:r>
            <a:r>
              <a:rPr lang="ko-KR" altLang="en-US" sz="1200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챗봇</a:t>
            </a:r>
            <a:r>
              <a:rPr lang="ko-KR" altLang="en-US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시스템을 위한 페르소나 방법</a:t>
            </a:r>
            <a:r>
              <a:rPr lang="en-US" altLang="ko-KR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(2019) : </a:t>
            </a:r>
            <a:r>
              <a:rPr lang="ko-KR" altLang="en-US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이전에는 </a:t>
            </a:r>
            <a:r>
              <a:rPr lang="ko-KR" altLang="en-US" sz="1200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챗봇</a:t>
            </a:r>
            <a:r>
              <a:rPr lang="ko-KR" altLang="en-US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시스템이 답변을 생성할 때 페르소나 벡터를 같이 입력하여 문장 전체에 페르소나를 반영하는 방법을 사용했으나 답변을 생성할 때만 페르소나 벡터를 입력해주는 것으로 페르소나를 적용하는 것은 부족하여  </a:t>
            </a:r>
            <a:r>
              <a:rPr lang="ko-KR" altLang="en-US" sz="1200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피피티</a:t>
            </a:r>
            <a:r>
              <a:rPr lang="ko-KR" altLang="en-US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내용과 같은 방법을 연구함</a:t>
            </a:r>
            <a:r>
              <a:rPr lang="en-US" altLang="ko-KR" sz="12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BF914-F211-42E4-8349-EC16C64355EF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41785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BF914-F211-42E4-8349-EC16C64355EF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97802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BF914-F211-42E4-8349-EC16C64355EF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3372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ABF914-F211-42E4-8349-EC16C64355EF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00850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DCED92E-B657-4F6C-A878-B953B5373800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26674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0079F7-1BDE-401F-901E-02A90F9D22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A9B5BF-FBB6-4901-84EE-838A7C801E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4DFFE3-0837-4762-B229-764CCCFFE7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E6BB08-C6CD-4B68-A95A-C0471BC5C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ADE8E12-A20E-43EB-9214-88A9924A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3455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E867D3-5430-410D-8400-111FBF3A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93EBFBC-819C-4B27-88D4-D19F31499F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24A9D9D-6BCC-4978-B561-0F1AB8B602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CCF1A1-AFB2-4C48-BD45-BD42F5AC3C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43E432-C59B-4658-9D89-286CE953E6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6965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9845BC2-0329-46A5-BB1C-7A5416F4BA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A021D2-C485-4A4D-8E5A-4ACEFC5EF5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77780D5-259F-47F0-88D5-E3ADEC053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4428820-F01C-4E5C-89EB-A9762BC3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8ADB37B-7CEC-4447-81E4-DD3A6DED1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1901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7C89C7-27CD-4A97-90B7-4DD77F727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3DC1C-D131-4061-8930-FFA6159930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013BD02-7BA8-4BBC-AA38-71F372127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64464A4-6D4C-4C1A-9EC4-C77AE47BC2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B3F6AB-1EEC-4010-A945-A2E032D1F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1523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B1D198-6537-4C0D-8D26-7A483A196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7E50832-AFA7-4B94-8D03-2DF06D4038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C9E9AD6-C40C-4012-A493-9AF95255A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4E0D95-BDD7-48DB-B4BC-1D3D8C68F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ABFA3E-BED5-4DF4-AB05-A59C05A73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1553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B7CF12-E197-4FDA-A488-258040594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120D48C-6396-48E3-AAEA-86F028FEEE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F2A53D2-7AFC-4DDA-A83E-59DBFA1FBF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A767CE4-0D16-40CD-A0FE-6BE7FDD3EC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5EA0EAF-A65C-499C-B6EE-A8B897C50E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B09D08-940C-491B-9A4E-2E5B4ECE3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61608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7C6B6D-51B0-461F-91B1-D54732EA1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409FFA-E886-417E-BB8C-9DD5BFE488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F7E042C-4BC5-4DA8-B66A-381A0422EB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D206237-DC12-499B-89C2-3DCAEF6FA3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4D1F9D6-A934-4B3E-ABB6-519C4F5D12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461EA77-3E1C-440A-B465-759737FF6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257B1BF4-7D23-4FD7-ADA4-CF075E4B6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3F3A825-A101-4B66-84D9-2B71404E5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8585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11E278-F75D-4660-9D08-0D3E0FE082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108FB9F-22CF-4F1C-B7E4-412015295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3753459-8735-432A-A77F-655AC95E7B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1E6F224-6E76-44B8-AECB-13DF5B7D56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354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17824F4-6A1C-4395-8C7D-51776DE33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58D92FB-714B-4526-B6F1-CFEFF7139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1CDFFFF-6B78-492F-804D-9DE2DC6B3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26759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489EA7-983F-4230-90A7-9085374E20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5C8B69-658D-4532-87C4-98C2FEC8D8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9FA0CA3-3DCF-4A98-B87D-00C628D4D7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74F306-CCC9-49A0-9BFB-CBF87DF810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16356C-9E73-4E64-9EB1-3990F9DD4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9D31894-02AA-4561-96F6-E6F6C0E3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93688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43E7A0D-BB4D-432E-88A7-72A8B8FD0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8BBCEC50-41F9-470E-B94D-FF1B7038FE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9589834-27AD-430A-B41D-BA680E602D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A17B97-91FE-4EF2-9699-D8F66FD806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5E1E57C-0C84-45F3-A201-5E0715E61A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E44D6F3-878A-48C0-9D2C-E2E8891A39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37847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9D68312-D8C0-4AB8-AD63-279CDB6224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E1D770D-F22B-4D8D-86E5-378840FD86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E8EA0C6-F6DF-4FD8-8E68-EC42C947E0E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1A2CC-AD33-4BEB-BEDF-7117FCB0AF3A}" type="datetimeFigureOut">
              <a:rPr lang="ko-KR" altLang="en-US" smtClean="0"/>
              <a:t>2021-07-11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6EB42F0-8675-4D0B-918D-F44560B8C09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4EEFF-1B8A-4E4B-ABD3-DD5B98FDF1F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0B6F26-7B99-433C-A969-9457AF99F1D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27728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4.png"/><Relationship Id="rId7" Type="http://schemas.openxmlformats.org/officeDocument/2006/relationships/hyperlink" Target="https://cholol.tistory.com/98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okky.kr/article/742007" TargetMode="External"/><Relationship Id="rId5" Type="http://schemas.openxmlformats.org/officeDocument/2006/relationships/hyperlink" Target="https://ko.wikipedia.org/wiki/%EC%B1%97%EB%B4%87" TargetMode="External"/><Relationship Id="rId10" Type="http://schemas.openxmlformats.org/officeDocument/2006/relationships/comments" Target="../comments/comment1.xml"/><Relationship Id="rId4" Type="http://schemas.openxmlformats.org/officeDocument/2006/relationships/hyperlink" Target="https://twitter.com/simsimi_kr" TargetMode="Externa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scienceon.kisti.re.kr/commons/util/originalView.do?cn=JAKO201925462479152&amp;oCn=JAKO201925462479152&amp;dbt=JAKO&amp;journal=NJOU00294759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www.cseric.or.kr/KeyDocs/tmp/1761-1763.pdf" TargetMode="External"/><Relationship Id="rId4" Type="http://schemas.openxmlformats.org/officeDocument/2006/relationships/hyperlink" Target="https://alexapapers.s3.us-east-2.amazonaws.com/Joint+QA+system.pdf?fbclid=IwAR3YKbHG5-l1fNoTZzLZnjZ4La5PpkSUTlyGPsEqEN7M86LrVOq3a0NIBfA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1561334" y="2739775"/>
            <a:ext cx="953177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지식 그래프를 이용한 </a:t>
            </a:r>
            <a:r>
              <a:rPr lang="ko-KR" altLang="en-US" sz="4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</a:t>
            </a:r>
            <a:r>
              <a:rPr lang="ko-KR" altLang="en-US" sz="4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대화 생성 기술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1769630" y="2366945"/>
            <a:ext cx="4478770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BE13764-1EF0-4A6F-8554-79E11A74BCAB}"/>
              </a:ext>
            </a:extLst>
          </p:cNvPr>
          <p:cNvSpPr txBox="1"/>
          <p:nvPr/>
        </p:nvSpPr>
        <p:spPr>
          <a:xfrm>
            <a:off x="3841156" y="5762732"/>
            <a:ext cx="19512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Prof. |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이경호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교수님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T.A. |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김동현 조교님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7619971-C527-4C55-A574-97BD9C17A55A}"/>
              </a:ext>
            </a:extLst>
          </p:cNvPr>
          <p:cNvSpPr txBox="1"/>
          <p:nvPr/>
        </p:nvSpPr>
        <p:spPr>
          <a:xfrm>
            <a:off x="6060142" y="5993840"/>
            <a:ext cx="30171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Member |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신준호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이혜지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최민수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4AE64C-70FB-46C7-BB1B-6632DCCFA163}"/>
              </a:ext>
            </a:extLst>
          </p:cNvPr>
          <p:cNvSpPr txBox="1"/>
          <p:nvPr/>
        </p:nvSpPr>
        <p:spPr>
          <a:xfrm>
            <a:off x="5981430" y="5762732"/>
            <a:ext cx="17781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     Team |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위키봇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88069306-6590-4FC3-8170-51F2B5999808}"/>
              </a:ext>
            </a:extLst>
          </p:cNvPr>
          <p:cNvSpPr/>
          <p:nvPr/>
        </p:nvSpPr>
        <p:spPr>
          <a:xfrm>
            <a:off x="3699641" y="5570483"/>
            <a:ext cx="5486400" cy="777024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4073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2"/>
            <a:ext cx="12213771" cy="6858001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5029763" y="2749367"/>
            <a:ext cx="21324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spc="6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 &amp; A</a:t>
            </a:r>
            <a:endParaRPr lang="ko-KR" altLang="en-US" sz="4400" spc="6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8637704" y="4995951"/>
            <a:ext cx="3450387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>
                <a:solidFill>
                  <a:schemeClr val="bg1">
                    <a:alpha val="16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Q&amp;A</a:t>
            </a:r>
            <a:endParaRPr lang="ko-KR" altLang="en-US" sz="11500" b="1" dirty="0">
              <a:solidFill>
                <a:schemeClr val="bg1">
                  <a:alpha val="16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9660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D9D9645-2F2B-4BB1-B5BA-17C241E6CFC2}"/>
              </a:ext>
            </a:extLst>
          </p:cNvPr>
          <p:cNvSpPr/>
          <p:nvPr/>
        </p:nvSpPr>
        <p:spPr>
          <a:xfrm>
            <a:off x="0" y="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6559420"/>
            <a:ext cx="12213771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84F941-B1A5-42ED-AD78-B0F57A275C9B}"/>
              </a:ext>
            </a:extLst>
          </p:cNvPr>
          <p:cNvSpPr txBox="1"/>
          <p:nvPr/>
        </p:nvSpPr>
        <p:spPr>
          <a:xfrm>
            <a:off x="3135895" y="2922628"/>
            <a:ext cx="59202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경청해주셔서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</a:t>
            </a:r>
            <a:r>
              <a:rPr lang="ko-KR" altLang="en-US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감사합니다</a:t>
            </a:r>
            <a:r>
              <a:rPr lang="en-US" altLang="ko-KR" sz="4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.</a:t>
            </a:r>
            <a:endParaRPr lang="ko-KR" altLang="en-US" sz="4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44B66E7-8E1B-4C68-8620-D941855A8802}"/>
              </a:ext>
            </a:extLst>
          </p:cNvPr>
          <p:cNvSpPr/>
          <p:nvPr/>
        </p:nvSpPr>
        <p:spPr>
          <a:xfrm>
            <a:off x="3274992" y="2541180"/>
            <a:ext cx="1838428" cy="29858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349D05D-F78A-4261-97DE-E6F70F97297A}"/>
              </a:ext>
            </a:extLst>
          </p:cNvPr>
          <p:cNvSpPr txBox="1"/>
          <p:nvPr/>
        </p:nvSpPr>
        <p:spPr>
          <a:xfrm>
            <a:off x="3274991" y="2522518"/>
            <a:ext cx="18384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THANK YOU -</a:t>
            </a:r>
            <a:endParaRPr lang="ko-KR" altLang="en-US" sz="20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71240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3BD5C53C-9B19-415C-B6B8-94AEDDE075AC}"/>
              </a:ext>
            </a:extLst>
          </p:cNvPr>
          <p:cNvSpPr/>
          <p:nvPr/>
        </p:nvSpPr>
        <p:spPr>
          <a:xfrm>
            <a:off x="0" y="-1"/>
            <a:ext cx="12213771" cy="860932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B4F2EBF-4938-45B7-8EE5-0FCC9BC096A7}"/>
              </a:ext>
            </a:extLst>
          </p:cNvPr>
          <p:cNvSpPr txBox="1"/>
          <p:nvPr/>
        </p:nvSpPr>
        <p:spPr>
          <a:xfrm>
            <a:off x="4770197" y="211748"/>
            <a:ext cx="265160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spc="600" dirty="0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CONTENTS</a:t>
            </a:r>
            <a:endParaRPr lang="ko-KR" altLang="en-US" sz="2800" spc="600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8468B3-2CF3-4D53-8244-09E927572F97}"/>
              </a:ext>
            </a:extLst>
          </p:cNvPr>
          <p:cNvSpPr txBox="1"/>
          <p:nvPr/>
        </p:nvSpPr>
        <p:spPr>
          <a:xfrm>
            <a:off x="7908493" y="5842337"/>
            <a:ext cx="43067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b="1" dirty="0">
                <a:solidFill>
                  <a:srgbClr val="64DECF">
                    <a:alpha val="16000"/>
                  </a:srgb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CONTENTS</a:t>
            </a:r>
            <a:endParaRPr lang="ko-KR" altLang="en-US" sz="6000" b="1" dirty="0">
              <a:solidFill>
                <a:srgbClr val="64DECF">
                  <a:alpha val="16000"/>
                </a:srgbClr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5BB21E30-1CD8-46E8-A8F3-29D7BD7E4EFC}"/>
              </a:ext>
            </a:extLst>
          </p:cNvPr>
          <p:cNvGrpSpPr/>
          <p:nvPr/>
        </p:nvGrpSpPr>
        <p:grpSpPr>
          <a:xfrm>
            <a:off x="3314401" y="1413044"/>
            <a:ext cx="3927859" cy="830997"/>
            <a:chOff x="3403338" y="2598003"/>
            <a:chExt cx="3927859" cy="830997"/>
          </a:xfrm>
        </p:grpSpPr>
        <p:grpSp>
          <p:nvGrpSpPr>
            <p:cNvPr id="2" name="그룹 1">
              <a:extLst>
                <a:ext uri="{FF2B5EF4-FFF2-40B4-BE49-F238E27FC236}">
                  <a16:creationId xmlns:a16="http://schemas.microsoft.com/office/drawing/2014/main" id="{B793B6E9-C890-4D5A-A71D-291AA2FC09FB}"/>
                </a:ext>
              </a:extLst>
            </p:cNvPr>
            <p:cNvGrpSpPr/>
            <p:nvPr/>
          </p:nvGrpSpPr>
          <p:grpSpPr>
            <a:xfrm>
              <a:off x="3403338" y="2598003"/>
              <a:ext cx="1561273" cy="830997"/>
              <a:chOff x="3403338" y="2598003"/>
              <a:chExt cx="1561273" cy="830997"/>
            </a:xfrm>
          </p:grpSpPr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084F941-B1A5-42ED-AD78-B0F57A275C9B}"/>
                  </a:ext>
                </a:extLst>
              </p:cNvPr>
              <p:cNvSpPr txBox="1"/>
              <p:nvPr/>
            </p:nvSpPr>
            <p:spPr>
              <a:xfrm>
                <a:off x="3403338" y="2598003"/>
                <a:ext cx="87716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4800" b="1" dirty="0">
                    <a:solidFill>
                      <a:srgbClr val="64DECF"/>
                    </a:solidFill>
                    <a:latin typeface="KoPubWorld돋움체_Pro Bold" panose="00000800000000000000" pitchFamily="50" charset="-127"/>
                    <a:ea typeface="KoPubWorld돋움체_Pro Bold" panose="00000800000000000000" pitchFamily="50" charset="-127"/>
                    <a:cs typeface="KoPubWorld돋움체_Pro Bold" panose="00000800000000000000" pitchFamily="50" charset="-127"/>
                  </a:rPr>
                  <a:t>01</a:t>
                </a:r>
                <a:endParaRPr lang="ko-KR" altLang="en-US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endParaRP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4BE13764-1EF0-4A6F-8554-79E11A74BCAB}"/>
                  </a:ext>
                </a:extLst>
              </p:cNvPr>
              <p:cNvSpPr txBox="1"/>
              <p:nvPr/>
            </p:nvSpPr>
            <p:spPr>
              <a:xfrm>
                <a:off x="4182024" y="2667984"/>
                <a:ext cx="78258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ko-KR" altLang="en-US" sz="16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KoPubWorld돋움체_Pro Bold" panose="00000800000000000000" pitchFamily="50" charset="-127"/>
                    <a:ea typeface="KoPubWorld돋움체_Pro Bold" panose="00000800000000000000" pitchFamily="50" charset="-127"/>
                    <a:cs typeface="KoPubWorld돋움체_Pro Bold" panose="00000800000000000000" pitchFamily="50" charset="-127"/>
                  </a:rPr>
                  <a:t>팀 소개</a:t>
                </a:r>
              </a:p>
            </p:txBody>
          </p:sp>
        </p:grp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21C3A4C-9A1E-4998-B64C-27B322E1FB56}"/>
                </a:ext>
              </a:extLst>
            </p:cNvPr>
            <p:cNvSpPr txBox="1"/>
            <p:nvPr/>
          </p:nvSpPr>
          <p:spPr>
            <a:xfrm>
              <a:off x="6454034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A510A0C2-7056-4128-9CFF-35AD6D14E6E9}"/>
              </a:ext>
            </a:extLst>
          </p:cNvPr>
          <p:cNvGrpSpPr/>
          <p:nvPr/>
        </p:nvGrpSpPr>
        <p:grpSpPr>
          <a:xfrm>
            <a:off x="3314401" y="2606347"/>
            <a:ext cx="3927859" cy="830997"/>
            <a:chOff x="3403338" y="2598003"/>
            <a:chExt cx="3927859" cy="830997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0CFC9F3-8653-43AE-9477-2C2433CDFB7C}"/>
                </a:ext>
              </a:extLst>
            </p:cNvPr>
            <p:cNvSpPr txBox="1"/>
            <p:nvPr/>
          </p:nvSpPr>
          <p:spPr>
            <a:xfrm>
              <a:off x="3403338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F74EE2F-A74E-4E1E-9CEB-30D4C6E6FA83}"/>
                </a:ext>
              </a:extLst>
            </p:cNvPr>
            <p:cNvSpPr txBox="1"/>
            <p:nvPr/>
          </p:nvSpPr>
          <p:spPr>
            <a:xfrm>
              <a:off x="6454034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C9A6A1E5-CB3B-4D9A-8A6A-0BE0D6914F00}"/>
              </a:ext>
            </a:extLst>
          </p:cNvPr>
          <p:cNvSpPr txBox="1"/>
          <p:nvPr/>
        </p:nvSpPr>
        <p:spPr>
          <a:xfrm>
            <a:off x="3300833" y="3886250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9A59EE2-EB1A-40BD-AF33-5076FE7E6D57}"/>
              </a:ext>
            </a:extLst>
          </p:cNvPr>
          <p:cNvSpPr txBox="1"/>
          <p:nvPr/>
        </p:nvSpPr>
        <p:spPr>
          <a:xfrm>
            <a:off x="7141217" y="1483025"/>
            <a:ext cx="9621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Subject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연구 주제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6BB1A1D-08BE-4F0F-BD9A-1E831ADAAC1B}"/>
              </a:ext>
            </a:extLst>
          </p:cNvPr>
          <p:cNvSpPr txBox="1"/>
          <p:nvPr/>
        </p:nvSpPr>
        <p:spPr>
          <a:xfrm>
            <a:off x="4106781" y="2685287"/>
            <a:ext cx="1074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Definition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정의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AB25E18-AFED-4901-946C-F4F6F68E80FE}"/>
              </a:ext>
            </a:extLst>
          </p:cNvPr>
          <p:cNvSpPr txBox="1"/>
          <p:nvPr/>
        </p:nvSpPr>
        <p:spPr>
          <a:xfrm>
            <a:off x="7141217" y="2606347"/>
            <a:ext cx="185980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Issues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선행 연구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연구 동기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7FD0C2E-63FF-4294-BACD-838F158A58D6}"/>
              </a:ext>
            </a:extLst>
          </p:cNvPr>
          <p:cNvSpPr txBox="1"/>
          <p:nvPr/>
        </p:nvSpPr>
        <p:spPr>
          <a:xfrm>
            <a:off x="4093213" y="3917231"/>
            <a:ext cx="170912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Expected output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기대하는 결과</a:t>
            </a:r>
          </a:p>
        </p:txBody>
      </p: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F5C54FAA-E146-43FF-9578-7A89A4097396}"/>
              </a:ext>
            </a:extLst>
          </p:cNvPr>
          <p:cNvGrpSpPr/>
          <p:nvPr/>
        </p:nvGrpSpPr>
        <p:grpSpPr>
          <a:xfrm>
            <a:off x="6362531" y="3832952"/>
            <a:ext cx="1740809" cy="830997"/>
            <a:chOff x="3403338" y="2598003"/>
            <a:chExt cx="1740809" cy="83099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9EECEED-A4DA-4E1C-A6BA-722AAB1244C9}"/>
                </a:ext>
              </a:extLst>
            </p:cNvPr>
            <p:cNvSpPr txBox="1"/>
            <p:nvPr/>
          </p:nvSpPr>
          <p:spPr>
            <a:xfrm>
              <a:off x="3403338" y="2598003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7624081-5F46-4547-B875-D38E3D529F6E}"/>
                </a:ext>
              </a:extLst>
            </p:cNvPr>
            <p:cNvSpPr txBox="1"/>
            <p:nvPr/>
          </p:nvSpPr>
          <p:spPr>
            <a:xfrm>
              <a:off x="4182024" y="2667984"/>
              <a:ext cx="96212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Plan</a:t>
              </a:r>
            </a:p>
            <a:p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연구 계획</a:t>
              </a: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106C873C-09A7-4DF6-BC92-82B80EA8FD27}"/>
              </a:ext>
            </a:extLst>
          </p:cNvPr>
          <p:cNvSpPr txBox="1"/>
          <p:nvPr/>
        </p:nvSpPr>
        <p:spPr>
          <a:xfrm>
            <a:off x="3314401" y="5048572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07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1CF7AC5-17BB-438D-B9A3-D71FEB41CAC5}"/>
              </a:ext>
            </a:extLst>
          </p:cNvPr>
          <p:cNvSpPr txBox="1"/>
          <p:nvPr/>
        </p:nvSpPr>
        <p:spPr>
          <a:xfrm>
            <a:off x="4106781" y="5079553"/>
            <a:ext cx="11258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Reference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Medium" panose="00000600000000000000" pitchFamily="50" charset="-127"/>
                <a:ea typeface="KoPubWorld돋움체_Pro Medium" panose="00000600000000000000" pitchFamily="50" charset="-127"/>
                <a:cs typeface="KoPubWorld돋움체_Pro Medium" panose="00000600000000000000" pitchFamily="50" charset="-127"/>
              </a:rPr>
              <a:t>참고 문헌</a:t>
            </a:r>
          </a:p>
        </p:txBody>
      </p:sp>
    </p:spTree>
    <p:extLst>
      <p:ext uri="{BB962C8B-B14F-4D97-AF65-F5344CB8AC3E}">
        <p14:creationId xmlns:p14="http://schemas.microsoft.com/office/powerpoint/2010/main" val="8328630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Subject</a:t>
              </a:r>
            </a:p>
            <a:p>
              <a:r>
                <a:rPr lang="ko-KR" altLang="en-US" sz="1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연구 주제</a:t>
              </a:r>
              <a:endPara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02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pic>
        <p:nvPicPr>
          <p:cNvPr id="11" name="그림 10">
            <a:extLst>
              <a:ext uri="{FF2B5EF4-FFF2-40B4-BE49-F238E27FC236}">
                <a16:creationId xmlns:a16="http://schemas.microsoft.com/office/drawing/2014/main" id="{A8551D8D-224D-4A58-821F-5CCF62CDDFA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000" y="2951415"/>
            <a:ext cx="2880000" cy="1800000"/>
          </a:xfrm>
          <a:prstGeom prst="rect">
            <a:avLst/>
          </a:prstGeom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3CADEEA3-2AE9-4C18-A4B6-8785C24BAA6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6704" y="2951415"/>
            <a:ext cx="2880000" cy="1800000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BA802905-8EF7-4421-9F7A-44110AB2BE7C}"/>
              </a:ext>
            </a:extLst>
          </p:cNvPr>
          <p:cNvPicPr preferRelativeResize="0"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96" y="2951415"/>
            <a:ext cx="2880000" cy="1800000"/>
          </a:xfrm>
          <a:prstGeom prst="rect">
            <a:avLst/>
          </a:prstGeom>
        </p:spPr>
      </p:pic>
      <p:sp>
        <p:nvSpPr>
          <p:cNvPr id="30" name="직사각형 29">
            <a:extLst>
              <a:ext uri="{FF2B5EF4-FFF2-40B4-BE49-F238E27FC236}">
                <a16:creationId xmlns:a16="http://schemas.microsoft.com/office/drawing/2014/main" id="{8298B826-E1A7-4AAD-A2E9-FEF678DBFCF4}"/>
              </a:ext>
            </a:extLst>
          </p:cNvPr>
          <p:cNvSpPr/>
          <p:nvPr/>
        </p:nvSpPr>
        <p:spPr>
          <a:xfrm>
            <a:off x="1505297" y="2633511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EF6D6EE-60E7-4C7D-A6E5-DDF46BE3D41D}"/>
              </a:ext>
            </a:extLst>
          </p:cNvPr>
          <p:cNvSpPr/>
          <p:nvPr/>
        </p:nvSpPr>
        <p:spPr>
          <a:xfrm>
            <a:off x="4656001" y="2633511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7806705" y="2643308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772CAD-D3BF-45B3-9598-E76B4DF1AE88}"/>
              </a:ext>
            </a:extLst>
          </p:cNvPr>
          <p:cNvSpPr txBox="1"/>
          <p:nvPr/>
        </p:nvSpPr>
        <p:spPr>
          <a:xfrm>
            <a:off x="1650710" y="4966683"/>
            <a:ext cx="2589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백과사전형 지식에 생활 상식이나 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시사내용을 추가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1A833D-B967-4C52-872C-491730BAC9D3}"/>
              </a:ext>
            </a:extLst>
          </p:cNvPr>
          <p:cNvSpPr txBox="1"/>
          <p:nvPr/>
        </p:nvSpPr>
        <p:spPr>
          <a:xfrm>
            <a:off x="4722868" y="4966683"/>
            <a:ext cx="274626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챗봇에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특정 페르소나의 말투를 반영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AE2228-20A0-40A8-A22F-D90296298EB0}"/>
              </a:ext>
            </a:extLst>
          </p:cNvPr>
          <p:cNvSpPr txBox="1"/>
          <p:nvPr/>
        </p:nvSpPr>
        <p:spPr>
          <a:xfrm>
            <a:off x="7636333" y="4966682"/>
            <a:ext cx="3220754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최근 화제 데이터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구글 트렌드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,</a:t>
            </a:r>
          </a:p>
          <a:p>
            <a:pPr algn="ctr"/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(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구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)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네이버 실시간 검색어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)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를 주기적으로</a:t>
            </a:r>
            <a:endParaRPr lang="en-US" altLang="ko-KR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algn="ctr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수집하고 지식그래프에 자동으로 적용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.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확장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41580E-C50C-43CC-BF45-9082FE7BB823}"/>
              </a:ext>
            </a:extLst>
          </p:cNvPr>
          <p:cNvSpPr txBox="1"/>
          <p:nvPr/>
        </p:nvSpPr>
        <p:spPr>
          <a:xfrm>
            <a:off x="3562308" y="1591023"/>
            <a:ext cx="53363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지식 그래프를 이용한 </a:t>
            </a:r>
            <a:r>
              <a:rPr lang="ko-KR" altLang="en-US" sz="24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</a:t>
            </a:r>
            <a:r>
              <a:rPr lang="ko-KR" altLang="en-US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대화 생성 기술</a:t>
            </a:r>
          </a:p>
        </p:txBody>
      </p:sp>
    </p:spTree>
    <p:extLst>
      <p:ext uri="{BB962C8B-B14F-4D97-AF65-F5344CB8AC3E}">
        <p14:creationId xmlns:p14="http://schemas.microsoft.com/office/powerpoint/2010/main" val="3134226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603102" y="271010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Definition</a:t>
              </a:r>
            </a:p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정의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03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8298B826-E1A7-4AAD-A2E9-FEF678DBFCF4}"/>
              </a:ext>
            </a:extLst>
          </p:cNvPr>
          <p:cNvSpPr/>
          <p:nvPr/>
        </p:nvSpPr>
        <p:spPr>
          <a:xfrm>
            <a:off x="1505297" y="2033417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5D5AC252-1EF4-4FE1-84A7-F28040F580A5}"/>
              </a:ext>
            </a:extLst>
          </p:cNvPr>
          <p:cNvSpPr txBox="1"/>
          <p:nvPr/>
        </p:nvSpPr>
        <p:spPr>
          <a:xfrm>
            <a:off x="1883161" y="2052875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 err="1">
                <a:solidFill>
                  <a:schemeClr val="bg1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</a:t>
            </a:r>
            <a:endParaRPr lang="ko-KR" altLang="en-US" sz="1400" b="1" dirty="0">
              <a:solidFill>
                <a:schemeClr val="bg1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3EF6D6EE-60E7-4C7D-A6E5-DDF46BE3D41D}"/>
              </a:ext>
            </a:extLst>
          </p:cNvPr>
          <p:cNvSpPr/>
          <p:nvPr/>
        </p:nvSpPr>
        <p:spPr>
          <a:xfrm>
            <a:off x="4656001" y="2033417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35C649B-98E8-43B2-B60C-E016C81BF3B6}"/>
              </a:ext>
            </a:extLst>
          </p:cNvPr>
          <p:cNvSpPr txBox="1"/>
          <p:nvPr/>
        </p:nvSpPr>
        <p:spPr>
          <a:xfrm>
            <a:off x="5033865" y="2052875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지식그래프</a:t>
            </a:r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6B9C08F9-AC10-49B8-9A1F-CE3E21E70BE4}"/>
              </a:ext>
            </a:extLst>
          </p:cNvPr>
          <p:cNvSpPr/>
          <p:nvPr/>
        </p:nvSpPr>
        <p:spPr>
          <a:xfrm>
            <a:off x="7806705" y="2043214"/>
            <a:ext cx="2880000" cy="317904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AAFD5674-8CB8-4D84-A329-567D812EAD1C}"/>
              </a:ext>
            </a:extLst>
          </p:cNvPr>
          <p:cNvSpPr txBox="1"/>
          <p:nvPr/>
        </p:nvSpPr>
        <p:spPr>
          <a:xfrm>
            <a:off x="8184569" y="2062672"/>
            <a:ext cx="212427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bg1"/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온톨로지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6772CAD-D3BF-45B3-9598-E76B4DF1AE88}"/>
              </a:ext>
            </a:extLst>
          </p:cNvPr>
          <p:cNvSpPr txBox="1"/>
          <p:nvPr/>
        </p:nvSpPr>
        <p:spPr>
          <a:xfrm>
            <a:off x="1505295" y="5066386"/>
            <a:ext cx="288000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음성이나 문자를 통한 인간과의 대화를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바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탕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으로 특정한 작업을 수행하도록 제작된 컴퓨터 프로그램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20B0600000101010101" charset="-127"/>
                <a:ea typeface="KoPubWorld돋움체 Medium" panose="020B0600000101010101" charset="-127"/>
                <a:cs typeface="KoPubWorld돋움체 Medium" panose="020B0600000101010101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20B0600000101010101" charset="-127"/>
              <a:ea typeface="KoPubWorld돋움체 Medium" panose="020B0600000101010101" charset="-127"/>
              <a:cs typeface="KoPubWorld돋움체 Medium" panose="020B0600000101010101" charset="-127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01A833D-B967-4C52-872C-491730BAC9D3}"/>
              </a:ext>
            </a:extLst>
          </p:cNvPr>
          <p:cNvSpPr txBox="1"/>
          <p:nvPr/>
        </p:nvSpPr>
        <p:spPr>
          <a:xfrm>
            <a:off x="4656000" y="5070985"/>
            <a:ext cx="28799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다양한 소스로부터 축적한 자원 사이의 관계 정보를 표현한 것을 이용하여 검색 결과를 향상시키는 그래프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3AE2228-20A0-40A8-A22F-D90296298EB0}"/>
              </a:ext>
            </a:extLst>
          </p:cNvPr>
          <p:cNvSpPr txBox="1"/>
          <p:nvPr/>
        </p:nvSpPr>
        <p:spPr>
          <a:xfrm>
            <a:off x="7806702" y="5066386"/>
            <a:ext cx="28799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400" b="0" i="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컴퓨터가 사람처럼 어떤 객체를 이해할 수 있도록 다른 객체와의 관계나 객체만의 의미를 표현한 자료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7EFD66DB-D0AC-48DF-B4B1-EF27FE479B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317" y="2380110"/>
            <a:ext cx="2864979" cy="257484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509614F-0F05-4187-A880-37C26682CB41}"/>
              </a:ext>
            </a:extLst>
          </p:cNvPr>
          <p:cNvSpPr txBox="1"/>
          <p:nvPr/>
        </p:nvSpPr>
        <p:spPr>
          <a:xfrm>
            <a:off x="2013067" y="6551163"/>
            <a:ext cx="8165865" cy="237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</a:t>
            </a:r>
            <a:r>
              <a:rPr lang="en-US" altLang="ko-KR" sz="900" dirty="0">
                <a:hlinkClick r:id="rId4"/>
              </a:rPr>
              <a:t>https://twitter.com/simsimi_kr</a:t>
            </a:r>
            <a:r>
              <a:rPr lang="en-US" altLang="ko-KR" sz="900" dirty="0"/>
              <a:t>, </a:t>
            </a:r>
            <a:r>
              <a:rPr lang="en-US" altLang="ko-KR" sz="900" dirty="0">
                <a:hlinkClick r:id="rId5"/>
              </a:rPr>
              <a:t>https://ko.wikipedia.org/wiki/%EC%B1%97%EB%B4%87</a:t>
            </a:r>
            <a:r>
              <a:rPr lang="en-US" altLang="ko-KR" sz="900" dirty="0"/>
              <a:t>, </a:t>
            </a:r>
            <a:r>
              <a:rPr lang="en-US" altLang="ko-KR" sz="900" dirty="0">
                <a:hlinkClick r:id="rId6"/>
              </a:rPr>
              <a:t>https://okky.kr/article/742007</a:t>
            </a:r>
            <a:r>
              <a:rPr lang="en-US" altLang="ko-KR" sz="900" dirty="0"/>
              <a:t>, </a:t>
            </a:r>
            <a:r>
              <a:rPr lang="en-US" altLang="ko-KR" sz="900" dirty="0">
                <a:hlinkClick r:id="rId7"/>
              </a:rPr>
              <a:t>https://cholol.tistory.com/98</a:t>
            </a:r>
            <a:endParaRPr lang="en-US" altLang="ko-KR" sz="900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EE7BF1B-CA71-4373-A957-39668C85E8D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56002" y="2380111"/>
            <a:ext cx="2880000" cy="2574843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05BDCA5-7EA4-4C09-8D15-8CD7C3B73489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06703" y="2360652"/>
            <a:ext cx="2864980" cy="2594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7278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1B0813F0-0608-43A3-9E53-0BA015EDE231}"/>
              </a:ext>
            </a:extLst>
          </p:cNvPr>
          <p:cNvGrpSpPr/>
          <p:nvPr/>
        </p:nvGrpSpPr>
        <p:grpSpPr>
          <a:xfrm>
            <a:off x="4105427" y="188165"/>
            <a:ext cx="3949616" cy="830997"/>
            <a:chOff x="3819245" y="188165"/>
            <a:chExt cx="3949616" cy="830997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7D0033C3-456D-4151-9AAB-F0A2E961A5B6}"/>
                </a:ext>
              </a:extLst>
            </p:cNvPr>
            <p:cNvSpPr/>
            <p:nvPr/>
          </p:nvSpPr>
          <p:spPr>
            <a:xfrm>
              <a:off x="4571571" y="229075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Issues</a:t>
              </a:r>
            </a:p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0000300000000000000" pitchFamily="2" charset="-127"/>
                  <a:ea typeface="KoPubWorld돋움체 Light" panose="00000300000000000000" pitchFamily="2" charset="-127"/>
                  <a:cs typeface="KoPubWorld돋움체 Light" panose="00000300000000000000" pitchFamily="2" charset="-127"/>
                </a:rPr>
                <a:t>선행 연구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841637C-F02D-4ED4-9B17-10A92FFC6619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3E456FBF-4508-4A36-8279-EB6B55D51207}"/>
              </a:ext>
            </a:extLst>
          </p:cNvPr>
          <p:cNvSpPr txBox="1"/>
          <p:nvPr/>
        </p:nvSpPr>
        <p:spPr>
          <a:xfrm>
            <a:off x="1191001" y="6494013"/>
            <a:ext cx="10353299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900" dirty="0"/>
              <a:t>출처 </a:t>
            </a:r>
            <a:r>
              <a:rPr lang="en-US" altLang="ko-KR" sz="900" dirty="0"/>
              <a:t>: </a:t>
            </a:r>
            <a:r>
              <a:rPr lang="en-US" altLang="ko-KR" sz="900" dirty="0">
                <a:hlinkClick r:id="rId3"/>
              </a:rPr>
              <a:t>https://scienceon.kisti.re.kr/commons/util/originalView.do?cn=JAKO201925462479152&amp;oCn=JAKO201925462479152&amp;dbt=JAKO&amp;journal=NJOU00294759</a:t>
            </a:r>
            <a:r>
              <a:rPr lang="en-US" altLang="ko-KR" sz="900" dirty="0"/>
              <a:t>, </a:t>
            </a:r>
            <a:r>
              <a:rPr lang="en-US" altLang="ko-KR" sz="900" dirty="0">
                <a:hlinkClick r:id="rId4"/>
              </a:rPr>
              <a:t>https://alexapapers.s3.us-east-2.amazonaws.com/Joint+QA+system.pdf?fbclid=IwAR3YKbHG5-l1fNoTZzLZnjZ4La5PpkSUTlyGPsEqEN7M86LrVOq3a0NIBfA</a:t>
            </a:r>
            <a:r>
              <a:rPr lang="en-US" altLang="ko-KR" sz="900" dirty="0"/>
              <a:t>, </a:t>
            </a:r>
            <a:r>
              <a:rPr lang="en-US" altLang="ko-KR" sz="900" dirty="0">
                <a:hlinkClick r:id="rId5"/>
              </a:rPr>
              <a:t>https://www.cseric.or.kr/KeyDocs/tmp/1761-1763.pdf</a:t>
            </a:r>
            <a:endParaRPr lang="en-US" altLang="ko-KR" sz="900" dirty="0"/>
          </a:p>
          <a:p>
            <a:endParaRPr lang="en-US" altLang="ko-KR" sz="900" dirty="0"/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8A081F41-C20B-4B23-A624-2F22E0EF4C6E}"/>
              </a:ext>
            </a:extLst>
          </p:cNvPr>
          <p:cNvSpPr/>
          <p:nvPr/>
        </p:nvSpPr>
        <p:spPr>
          <a:xfrm>
            <a:off x="3911478" y="4664620"/>
            <a:ext cx="6577445" cy="10169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Sequence-to-Sequence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모델에서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디코더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초기 상태 값을 입력하기 전에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just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페르소나를 적용하여 인코딩 벡터를 특정 페르소나에 맞게 변형하는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just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생성기반 페르소나 </a:t>
            </a:r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챗봇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시스템 제안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DFDFF3F0-3672-456B-AE0D-EA7EDF88A36B}"/>
              </a:ext>
            </a:extLst>
          </p:cNvPr>
          <p:cNvSpPr/>
          <p:nvPr/>
        </p:nvSpPr>
        <p:spPr>
          <a:xfrm>
            <a:off x="1619773" y="4664620"/>
            <a:ext cx="2291705" cy="1007917"/>
          </a:xfrm>
          <a:prstGeom prst="round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생성 기반 </a:t>
            </a:r>
            <a:r>
              <a:rPr lang="ko-KR" altLang="en-US" sz="1600" dirty="0" err="1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챗봇</a:t>
            </a:r>
            <a:r>
              <a:rPr lang="ko-KR" altLang="en-US" sz="16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시스템을 위한 페르소나 방법</a:t>
            </a:r>
            <a:r>
              <a:rPr lang="en-US" altLang="ko-KR" sz="1600" dirty="0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(2019) </a:t>
            </a:r>
          </a:p>
        </p:txBody>
      </p:sp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4D93575D-985F-4B1B-9B2D-10227C1AAB76}"/>
              </a:ext>
            </a:extLst>
          </p:cNvPr>
          <p:cNvSpPr/>
          <p:nvPr/>
        </p:nvSpPr>
        <p:spPr>
          <a:xfrm>
            <a:off x="3911478" y="3217988"/>
            <a:ext cx="6577445" cy="10169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질문이 들어오면 웹검색을 하고 그 결과를 바로 지식그래프로 변환한다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주어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술어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목적어로 된 정보를 추출하고 지식그래프로 연결한 다음 이미 구축한 데이터를 사용하여 지식그래프를 보강한다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토대가 되는 엔티티들을 선택하고 점수가 높은 항목만 남기고 마지막으로 최종 정답을 선택한다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8C6B1E5A-8AE1-4F57-8F33-7A8245B81BF1}"/>
              </a:ext>
            </a:extLst>
          </p:cNvPr>
          <p:cNvSpPr/>
          <p:nvPr/>
        </p:nvSpPr>
        <p:spPr>
          <a:xfrm>
            <a:off x="1619773" y="3222503"/>
            <a:ext cx="2291705" cy="1007917"/>
          </a:xfrm>
          <a:prstGeom prst="round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검색을 통해 지식 그래프를 바로 생성하는 </a:t>
            </a:r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알고리즘</a:t>
            </a:r>
            <a:r>
              <a:rPr lang="en-US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(2019)</a:t>
            </a:r>
            <a:endParaRPr lang="ko-KR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endParaRPr lang="en-US" altLang="ko-KR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455D296D-2BEC-4CFE-8B0B-8C6F04188850}"/>
              </a:ext>
            </a:extLst>
          </p:cNvPr>
          <p:cNvSpPr/>
          <p:nvPr/>
        </p:nvSpPr>
        <p:spPr>
          <a:xfrm>
            <a:off x="3911478" y="1766843"/>
            <a:ext cx="6577445" cy="10169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자동 확장 지식 그래프인 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Polar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isX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와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BERT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를 이용한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관계 추출 모델을 적용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하여 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IsA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(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하위종류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예시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), 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HasA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(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속한다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), part of(</a:t>
            </a:r>
            <a:r>
              <a:rPr lang="en-US" altLang="ko-KR" sz="1600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HasA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의 반대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) </a:t>
            </a:r>
            <a:r>
              <a:rPr lang="ko-KR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관계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나타냄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 </a:t>
            </a:r>
            <a:endParaRPr lang="ko-KR" altLang="en-US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269D7D0C-BA23-4ECF-809A-7B8D0771E339}"/>
              </a:ext>
            </a:extLst>
          </p:cNvPr>
          <p:cNvSpPr/>
          <p:nvPr/>
        </p:nvSpPr>
        <p:spPr>
          <a:xfrm>
            <a:off x="1619773" y="1784899"/>
            <a:ext cx="2291705" cy="1007917"/>
          </a:xfrm>
          <a:prstGeom prst="round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en-US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BERT </a:t>
            </a:r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모델과 </a:t>
            </a:r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지식 그래프를 활용한 </a:t>
            </a:r>
            <a:endParaRPr lang="en-US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지능형 </a:t>
            </a:r>
            <a:r>
              <a:rPr lang="ko-KR" altLang="ko-KR" sz="1600" kern="100" dirty="0" err="1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챗봇</a:t>
            </a:r>
            <a:r>
              <a:rPr lang="ko-KR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600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(2019)</a:t>
            </a:r>
            <a:endParaRPr lang="ko-KR" altLang="ko-KR" sz="1600" kern="100" dirty="0">
              <a:effectLst/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ctr"/>
            <a:endParaRPr lang="en-US" altLang="ko-KR" sz="1600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37205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7FB8E0-D54E-4C37-B1CE-E1B2D5850023}"/>
              </a:ext>
            </a:extLst>
          </p:cNvPr>
          <p:cNvGrpSpPr/>
          <p:nvPr/>
        </p:nvGrpSpPr>
        <p:grpSpPr>
          <a:xfrm>
            <a:off x="4105427" y="188165"/>
            <a:ext cx="3929993" cy="830997"/>
            <a:chOff x="3819245" y="188165"/>
            <a:chExt cx="3929993" cy="83099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E3C904-D029-4277-8CCB-6085FA844A33}"/>
                </a:ext>
              </a:extLst>
            </p:cNvPr>
            <p:cNvSpPr/>
            <p:nvPr/>
          </p:nvSpPr>
          <p:spPr>
            <a:xfrm>
              <a:off x="4551948" y="217158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Issues</a:t>
              </a:r>
            </a:p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20B0600000101010101" charset="-127"/>
                  <a:ea typeface="KoPubWorld돋움체 Light" panose="020B0600000101010101" charset="-127"/>
                  <a:cs typeface="KoPubWorld돋움체 Light" panose="020B0600000101010101" charset="-127"/>
                </a:rPr>
                <a:t>연구 동기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ED9E3E-33DE-43E9-95E6-D34BF24CB74E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04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grpSp>
        <p:nvGrpSpPr>
          <p:cNvPr id="10" name="그룹 9">
            <a:extLst>
              <a:ext uri="{FF2B5EF4-FFF2-40B4-BE49-F238E27FC236}">
                <a16:creationId xmlns:a16="http://schemas.microsoft.com/office/drawing/2014/main" id="{EE4CF3BB-C3FE-493D-A2B0-3F2C24D77B87}"/>
              </a:ext>
            </a:extLst>
          </p:cNvPr>
          <p:cNvGrpSpPr/>
          <p:nvPr/>
        </p:nvGrpSpPr>
        <p:grpSpPr>
          <a:xfrm>
            <a:off x="2077493" y="2425628"/>
            <a:ext cx="8037014" cy="2925690"/>
            <a:chOff x="2192615" y="2425628"/>
            <a:chExt cx="8037014" cy="266954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54EF6403-2E7F-43AA-A8E8-58ECF8BD5BE0}"/>
                </a:ext>
              </a:extLst>
            </p:cNvPr>
            <p:cNvSpPr/>
            <p:nvPr/>
          </p:nvSpPr>
          <p:spPr>
            <a:xfrm>
              <a:off x="23294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5014017E-131B-4423-B9EA-F5351F8A94B8}"/>
                </a:ext>
              </a:extLst>
            </p:cNvPr>
            <p:cNvSpPr/>
            <p:nvPr/>
          </p:nvSpPr>
          <p:spPr>
            <a:xfrm>
              <a:off x="21926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4E19FA3-DDD3-4179-B7E7-1188063ABF6D}"/>
                </a:ext>
              </a:extLst>
            </p:cNvPr>
            <p:cNvSpPr txBox="1"/>
            <p:nvPr/>
          </p:nvSpPr>
          <p:spPr>
            <a:xfrm>
              <a:off x="2250997" y="2858010"/>
              <a:ext cx="2066591" cy="505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01</a:t>
              </a: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언어 불규칙성에 의한 한계</a:t>
              </a:r>
              <a:endParaRPr lang="en-US" altLang="ko-KR" sz="14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41BA62A-7A85-4C3A-A192-A7735C535C7E}"/>
                </a:ext>
              </a:extLst>
            </p:cNvPr>
            <p:cNvSpPr txBox="1"/>
            <p:nvPr/>
          </p:nvSpPr>
          <p:spPr>
            <a:xfrm>
              <a:off x="2502667" y="3693126"/>
              <a:ext cx="1563249" cy="9267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언어 프로세스에 크게 영향을 받으며 악센트 및 실수와 같은 불규칙성으로 인해 제한될 수 있다</a:t>
              </a:r>
              <a:r>
                <a:rPr lang="en-US" altLang="ko-KR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D857B632-E90A-49E9-A863-5BAC4CA13803}"/>
                </a:ext>
              </a:extLst>
            </p:cNvPr>
            <p:cNvSpPr txBox="1"/>
            <p:nvPr/>
          </p:nvSpPr>
          <p:spPr>
            <a:xfrm>
              <a:off x="2502669" y="3410339"/>
              <a:ext cx="1563248" cy="421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58F1C0F2-F8CA-4E6E-8AA4-F778B80A3D6F}"/>
                </a:ext>
              </a:extLst>
            </p:cNvPr>
            <p:cNvSpPr/>
            <p:nvPr/>
          </p:nvSpPr>
          <p:spPr>
            <a:xfrm>
              <a:off x="5119440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D6DCF267-EBF2-4B8A-8165-9C9171BD153E}"/>
                </a:ext>
              </a:extLst>
            </p:cNvPr>
            <p:cNvSpPr/>
            <p:nvPr/>
          </p:nvSpPr>
          <p:spPr>
            <a:xfrm>
              <a:off x="4982590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9B238ED-A254-4D26-98A0-BA03676A8ABC}"/>
                </a:ext>
              </a:extLst>
            </p:cNvPr>
            <p:cNvSpPr txBox="1"/>
            <p:nvPr/>
          </p:nvSpPr>
          <p:spPr>
            <a:xfrm>
              <a:off x="5066622" y="2854662"/>
              <a:ext cx="2015295" cy="505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02</a:t>
              </a: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데이터베이스에 의한 한계</a:t>
              </a:r>
              <a:endParaRPr lang="en-US" altLang="ko-KR" sz="14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9B4B4B6-5425-4DC2-BE92-10A1D08D6830}"/>
                </a:ext>
              </a:extLst>
            </p:cNvPr>
            <p:cNvSpPr txBox="1"/>
            <p:nvPr/>
          </p:nvSpPr>
          <p:spPr>
            <a:xfrm>
              <a:off x="5292644" y="3617602"/>
              <a:ext cx="1593801" cy="12637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출력 생성에 사용되는 데이터베이스가 고정되고 제한되어 있기 때문에 학습되지 않거나 저장되지 않은 질문은 </a:t>
              </a:r>
              <a:r>
                <a:rPr lang="ko-KR" altLang="en-US" sz="1200" b="0" i="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챗봇이</a:t>
              </a:r>
              <a:r>
                <a:rPr lang="ko-KR" altLang="en-US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처리를 실패할 수 있다</a:t>
              </a:r>
              <a:r>
                <a:rPr lang="en-US" altLang="ko-KR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9BF4DA8-F982-44B7-8F1E-F33F73A27BB8}"/>
                </a:ext>
              </a:extLst>
            </p:cNvPr>
            <p:cNvSpPr txBox="1"/>
            <p:nvPr/>
          </p:nvSpPr>
          <p:spPr>
            <a:xfrm>
              <a:off x="5292644" y="3410339"/>
              <a:ext cx="1563248" cy="421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432778C7-A917-48E2-97BD-717C092398D7}"/>
                </a:ext>
              </a:extLst>
            </p:cNvPr>
            <p:cNvSpPr/>
            <p:nvPr/>
          </p:nvSpPr>
          <p:spPr>
            <a:xfrm>
              <a:off x="8046265" y="2547257"/>
              <a:ext cx="2183364" cy="2547918"/>
            </a:xfrm>
            <a:prstGeom prst="rect">
              <a:avLst/>
            </a:prstGeom>
            <a:solidFill>
              <a:srgbClr val="64DECF">
                <a:alpha val="22000"/>
              </a:srgbClr>
            </a:solidFill>
            <a:ln w="317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78E760DA-D553-402D-9847-EE05A005F18B}"/>
                </a:ext>
              </a:extLst>
            </p:cNvPr>
            <p:cNvSpPr/>
            <p:nvPr/>
          </p:nvSpPr>
          <p:spPr>
            <a:xfrm>
              <a:off x="7909415" y="2425628"/>
              <a:ext cx="2183364" cy="2547918"/>
            </a:xfrm>
            <a:prstGeom prst="rect">
              <a:avLst/>
            </a:prstGeom>
            <a:solidFill>
              <a:srgbClr val="64DECF"/>
            </a:solidFill>
            <a:ln w="317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E3643ED2-B776-4758-A991-84BD9B1DC2C0}"/>
                </a:ext>
              </a:extLst>
            </p:cNvPr>
            <p:cNvSpPr txBox="1"/>
            <p:nvPr/>
          </p:nvSpPr>
          <p:spPr>
            <a:xfrm>
              <a:off x="8150542" y="2854662"/>
              <a:ext cx="1701107" cy="50549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03</a:t>
              </a:r>
            </a:p>
            <a:p>
              <a:pPr algn="ctr"/>
              <a:r>
                <a:rPr lang="ko-KR" altLang="en-US" sz="14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기계와 대화하는 느낌</a:t>
              </a:r>
              <a:endParaRPr lang="en-US" altLang="ko-KR" sz="14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160ABD46-70F6-4774-944A-DCAEA3B6EB1E}"/>
                </a:ext>
              </a:extLst>
            </p:cNvPr>
            <p:cNvSpPr txBox="1"/>
            <p:nvPr/>
          </p:nvSpPr>
          <p:spPr>
            <a:xfrm>
              <a:off x="8201696" y="3636262"/>
              <a:ext cx="1717879" cy="10952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ko-KR" altLang="en-US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일부 소비자는 </a:t>
              </a:r>
              <a:r>
                <a:rPr lang="ko-KR" altLang="en-US" sz="1200" b="0" i="0" dirty="0" err="1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챗봇의</a:t>
              </a:r>
              <a:r>
                <a:rPr lang="ko-KR" altLang="en-US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 말투나 부족한 생활상식 때문에 불편함을 느끼고 자신의 요청이 기계에 의해 처리되고 있음을 분명히 알 수 있다</a:t>
              </a:r>
              <a:r>
                <a:rPr lang="en-US" altLang="ko-KR" sz="1200" b="0" i="0" dirty="0">
                  <a:solidFill>
                    <a:schemeClr val="tx1">
                      <a:lumMod val="65000"/>
                      <a:lumOff val="35000"/>
                    </a:schemeClr>
                  </a:solidFill>
                  <a:effectLst/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.</a:t>
              </a:r>
              <a:endPara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0B46B2E-9CBF-436E-88B5-6AE013FCD332}"/>
                </a:ext>
              </a:extLst>
            </p:cNvPr>
            <p:cNvSpPr txBox="1"/>
            <p:nvPr/>
          </p:nvSpPr>
          <p:spPr>
            <a:xfrm>
              <a:off x="8219469" y="3410339"/>
              <a:ext cx="1563248" cy="4212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latin typeface="KoPubWorld돋움체 Medium" panose="00000600000000000000" pitchFamily="2" charset="-127"/>
                  <a:ea typeface="KoPubWorld돋움체 Medium" panose="00000600000000000000" pitchFamily="2" charset="-127"/>
                  <a:cs typeface="KoPubWorld돋움체 Medium" panose="00000600000000000000" pitchFamily="2" charset="-127"/>
                </a:rPr>
                <a:t>…………………………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203466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그림 17">
            <a:extLst>
              <a:ext uri="{FF2B5EF4-FFF2-40B4-BE49-F238E27FC236}">
                <a16:creationId xmlns:a16="http://schemas.microsoft.com/office/drawing/2014/main" id="{F2FE1843-0431-4B2E-A45D-50086C1ACA79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0FD50A-E637-469B-8E46-7F371D8E5C7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3"/>
            <a:endParaRPr lang="ko-KR" altLang="en-US" b="1" dirty="0">
              <a:solidFill>
                <a:srgbClr val="002060"/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70E2063-BD2C-4277-88FF-B16E9EA8ADE2}"/>
              </a:ext>
            </a:extLst>
          </p:cNvPr>
          <p:cNvSpPr txBox="1"/>
          <p:nvPr/>
        </p:nvSpPr>
        <p:spPr>
          <a:xfrm>
            <a:off x="752627" y="1082245"/>
            <a:ext cx="301717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solidFill>
                  <a:srgbClr val="64DECF"/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기대하는 결과</a:t>
            </a:r>
            <a:endParaRPr lang="ko-KR" altLang="en-US" sz="4000" b="1" dirty="0">
              <a:solidFill>
                <a:srgbClr val="64DECF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A20CBF4-01B1-4295-A450-DC73516C7A26}"/>
              </a:ext>
            </a:extLst>
          </p:cNvPr>
          <p:cNvSpPr txBox="1"/>
          <p:nvPr/>
        </p:nvSpPr>
        <p:spPr>
          <a:xfrm>
            <a:off x="884255" y="3094298"/>
            <a:ext cx="662186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사용자와 </a:t>
            </a:r>
            <a:r>
              <a:rPr lang="ko-KR" altLang="en-US" b="1" dirty="0" err="1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챗봇의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자연스러운 대화 가능 및 최근 주제의 트렌드 반영</a:t>
            </a:r>
            <a:endParaRPr lang="en-US" altLang="ko-KR" b="1" dirty="0">
              <a:solidFill>
                <a:schemeClr val="accent6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6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6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0C94876-6F8D-4591-B9C1-08D4A8A52EBD}"/>
              </a:ext>
            </a:extLst>
          </p:cNvPr>
          <p:cNvSpPr/>
          <p:nvPr/>
        </p:nvSpPr>
        <p:spPr>
          <a:xfrm flipV="1">
            <a:off x="557400" y="2537764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FD0688-8E02-4ABF-A7D1-DC3B0C2D5158}"/>
              </a:ext>
            </a:extLst>
          </p:cNvPr>
          <p:cNvSpPr txBox="1"/>
          <p:nvPr/>
        </p:nvSpPr>
        <p:spPr>
          <a:xfrm>
            <a:off x="801129" y="344147"/>
            <a:ext cx="87716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05</a:t>
            </a:r>
            <a:endParaRPr lang="ko-KR" altLang="en-US" sz="4800" b="1" dirty="0">
              <a:solidFill>
                <a:srgbClr val="64DECF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634172-646C-4001-84CE-825FBFAA56C0}"/>
              </a:ext>
            </a:extLst>
          </p:cNvPr>
          <p:cNvSpPr txBox="1"/>
          <p:nvPr/>
        </p:nvSpPr>
        <p:spPr>
          <a:xfrm>
            <a:off x="-401935" y="3555963"/>
            <a:ext cx="5677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57350" lvl="3" indent="-285750">
              <a:buFont typeface="Arial" panose="020B0604020202020204" pitchFamily="34" charset="0"/>
              <a:buChar char="•"/>
            </a:pP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지식 그래프 기반 </a:t>
            </a:r>
            <a:r>
              <a:rPr lang="ko-KR" altLang="en-US" b="1" dirty="0" err="1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챗봇의</a:t>
            </a:r>
            <a:r>
              <a:rPr lang="ko-KR" altLang="en-US" b="1" dirty="0">
                <a:solidFill>
                  <a:schemeClr val="accent6">
                    <a:lumMod val="50000"/>
                  </a:schemeClr>
                </a:solidFill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데이터 범위 확장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b="1" dirty="0">
              <a:solidFill>
                <a:schemeClr val="accent6">
                  <a:lumMod val="50000"/>
                </a:schemeClr>
              </a:solidFill>
              <a:latin typeface="KoPubWorld돋움체 Light" panose="00000300000000000000" pitchFamily="2" charset="-127"/>
              <a:ea typeface="KoPubWorld돋움체 Light" panose="00000300000000000000" pitchFamily="2" charset="-127"/>
              <a:cs typeface="KoPubWorld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6500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7FB8E0-D54E-4C37-B1CE-E1B2D5850023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E3C904-D029-4277-8CCB-6085FA844A33}"/>
                </a:ext>
              </a:extLst>
            </p:cNvPr>
            <p:cNvSpPr/>
            <p:nvPr/>
          </p:nvSpPr>
          <p:spPr>
            <a:xfrm>
              <a:off x="4603102" y="236806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Plan</a:t>
              </a:r>
            </a:p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 Light" panose="020B0600000101010101" charset="-127"/>
                  <a:ea typeface="KoPubWorld돋움체 Light" panose="020B0600000101010101" charset="-127"/>
                  <a:cs typeface="KoPubWorld돋움체 Light" panose="020B0600000101010101" charset="-127"/>
                </a:rPr>
                <a:t>연구 계획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ED9E3E-33DE-43E9-95E6-D34BF24CB74E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06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BF594BA-0D4D-419B-8A6A-26AC33E5B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9001676"/>
              </p:ext>
            </p:extLst>
          </p:nvPr>
        </p:nvGraphicFramePr>
        <p:xfrm>
          <a:off x="1127772" y="1638005"/>
          <a:ext cx="9809374" cy="2804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88060">
                  <a:extLst>
                    <a:ext uri="{9D8B030D-6E8A-4147-A177-3AD203B41FA5}">
                      <a16:colId xmlns:a16="http://schemas.microsoft.com/office/drawing/2014/main" val="1990014815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3907804533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29515242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1327221280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3466828152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4056828660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1025441701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695422703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2459284785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775909734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2856060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1977329562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1319072963"/>
                    </a:ext>
                  </a:extLst>
                </a:gridCol>
                <a:gridCol w="663178">
                  <a:extLst>
                    <a:ext uri="{9D8B030D-6E8A-4147-A177-3AD203B41FA5}">
                      <a16:colId xmlns:a16="http://schemas.microsoft.com/office/drawing/2014/main" val="3454354065"/>
                    </a:ext>
                  </a:extLst>
                </a:gridCol>
              </a:tblGrid>
              <a:tr h="2993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계획 ㈜</a:t>
                      </a: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1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2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3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4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5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6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7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8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9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10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11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12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dirty="0">
                          <a:latin typeface="KoPubWorld돋움체_Pro Bold" panose="00000800000000000000" pitchFamily="50" charset="-127"/>
                          <a:ea typeface="KoPubWorld돋움체_Pro Bold" panose="00000800000000000000" pitchFamily="50" charset="-127"/>
                          <a:cs typeface="KoPubWorld돋움체_Pro Bold" panose="00000800000000000000" pitchFamily="50" charset="-127"/>
                        </a:rPr>
                        <a:t>13</a:t>
                      </a:r>
                      <a:endParaRPr lang="ko-KR" altLang="en-US" sz="1600" dirty="0">
                        <a:latin typeface="KoPubWorld돋움체_Pro Bold" panose="00000800000000000000" pitchFamily="50" charset="-127"/>
                        <a:ea typeface="KoPubWorld돋움체_Pro Bold" panose="00000800000000000000" pitchFamily="50" charset="-127"/>
                        <a:cs typeface="KoPubWorld돋움체_Pro Bold" panose="00000800000000000000" pitchFamily="50" charset="-127"/>
                      </a:endParaRPr>
                    </a:p>
                  </a:txBody>
                  <a:tcPr>
                    <a:solidFill>
                      <a:srgbClr val="36D2C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2033220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주제 확정</a:t>
                      </a:r>
                      <a:r>
                        <a:rPr lang="en-US" altLang="ko-KR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,</a:t>
                      </a:r>
                    </a:p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기존 연구 조사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4747052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구체적인 구조 확정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23401884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b="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프로토타입 확정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8910391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구현 및 보완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77052901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중간 발표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443973"/>
                  </a:ext>
                </a:extLst>
              </a:tr>
              <a:tr h="4114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보고서 작성</a:t>
                      </a:r>
                      <a:r>
                        <a:rPr lang="en-US" altLang="ko-KR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, </a:t>
                      </a:r>
                    </a:p>
                    <a:p>
                      <a:pPr algn="ctr" latinLnBrk="1"/>
                      <a:r>
                        <a:rPr lang="ko-KR" altLang="en-US" sz="1050" dirty="0">
                          <a:latin typeface="KoPubWorld돋움체 Medium" panose="020B0600000101010101" charset="-127"/>
                          <a:ea typeface="KoPubWorld돋움체 Medium" panose="020B0600000101010101" charset="-127"/>
                          <a:cs typeface="KoPubWorld돋움체 Medium" panose="020B0600000101010101" charset="-127"/>
                        </a:rPr>
                        <a:t>최종 발표 준비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50" dirty="0">
                        <a:latin typeface="KoPubWorld돋움체 Medium" panose="020B0600000101010101" charset="-127"/>
                        <a:ea typeface="KoPubWorld돋움체 Medium" panose="020B0600000101010101" charset="-127"/>
                        <a:cs typeface="KoPubWorld돋움체 Medium" panose="020B0600000101010101" charset="-127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96673549"/>
                  </a:ext>
                </a:extLst>
              </a:tr>
            </a:tbl>
          </a:graphicData>
        </a:graphic>
      </p:graphicFrame>
      <p:sp>
        <p:nvSpPr>
          <p:cNvPr id="5" name="화살표: 오른쪽 4">
            <a:extLst>
              <a:ext uri="{FF2B5EF4-FFF2-40B4-BE49-F238E27FC236}">
                <a16:creationId xmlns:a16="http://schemas.microsoft.com/office/drawing/2014/main" id="{E48067F7-7D13-42A8-9CD0-4FB21442D694}"/>
              </a:ext>
            </a:extLst>
          </p:cNvPr>
          <p:cNvSpPr/>
          <p:nvPr/>
        </p:nvSpPr>
        <p:spPr>
          <a:xfrm>
            <a:off x="2325449" y="2032789"/>
            <a:ext cx="2657474" cy="252000"/>
          </a:xfrm>
          <a:prstGeom prst="rightArrow">
            <a:avLst/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화살표: 오른쪽 33">
            <a:extLst>
              <a:ext uri="{FF2B5EF4-FFF2-40B4-BE49-F238E27FC236}">
                <a16:creationId xmlns:a16="http://schemas.microsoft.com/office/drawing/2014/main" id="{5443B241-93EC-40AB-B744-815882EF6D54}"/>
              </a:ext>
            </a:extLst>
          </p:cNvPr>
          <p:cNvSpPr/>
          <p:nvPr/>
        </p:nvSpPr>
        <p:spPr>
          <a:xfrm>
            <a:off x="4992449" y="2851971"/>
            <a:ext cx="2610896" cy="267493"/>
          </a:xfrm>
          <a:prstGeom prst="rightArrow">
            <a:avLst/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화살표: 오른쪽 35">
            <a:extLst>
              <a:ext uri="{FF2B5EF4-FFF2-40B4-BE49-F238E27FC236}">
                <a16:creationId xmlns:a16="http://schemas.microsoft.com/office/drawing/2014/main" id="{4FC7AD85-634B-484E-8429-0D6C0BDECDB2}"/>
              </a:ext>
            </a:extLst>
          </p:cNvPr>
          <p:cNvSpPr/>
          <p:nvPr/>
        </p:nvSpPr>
        <p:spPr>
          <a:xfrm>
            <a:off x="4992449" y="3268267"/>
            <a:ext cx="5263661" cy="264608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화살표: 오른쪽 36">
            <a:extLst>
              <a:ext uri="{FF2B5EF4-FFF2-40B4-BE49-F238E27FC236}">
                <a16:creationId xmlns:a16="http://schemas.microsoft.com/office/drawing/2014/main" id="{B8610FE1-4D2F-4EA2-A394-85B0FE19152A}"/>
              </a:ext>
            </a:extLst>
          </p:cNvPr>
          <p:cNvSpPr/>
          <p:nvPr/>
        </p:nvSpPr>
        <p:spPr>
          <a:xfrm>
            <a:off x="8278572" y="4114996"/>
            <a:ext cx="2658573" cy="264608"/>
          </a:xfrm>
          <a:prstGeom prst="rightArrow">
            <a:avLst/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화살표: 오른쪽 38">
            <a:extLst>
              <a:ext uri="{FF2B5EF4-FFF2-40B4-BE49-F238E27FC236}">
                <a16:creationId xmlns:a16="http://schemas.microsoft.com/office/drawing/2014/main" id="{29B091C9-32AE-4BB4-8B6D-58991BE6D3F8}"/>
              </a:ext>
            </a:extLst>
          </p:cNvPr>
          <p:cNvSpPr/>
          <p:nvPr/>
        </p:nvSpPr>
        <p:spPr>
          <a:xfrm>
            <a:off x="3687525" y="2459440"/>
            <a:ext cx="1936294" cy="252000"/>
          </a:xfrm>
          <a:prstGeom prst="rightArrow">
            <a:avLst/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69605E7B-BA74-43B1-A6A0-CF3256D43250}"/>
              </a:ext>
            </a:extLst>
          </p:cNvPr>
          <p:cNvSpPr/>
          <p:nvPr/>
        </p:nvSpPr>
        <p:spPr>
          <a:xfrm>
            <a:off x="8278573" y="3722097"/>
            <a:ext cx="664369" cy="252000"/>
          </a:xfrm>
          <a:prstGeom prst="rightArrow">
            <a:avLst/>
          </a:prstGeom>
          <a:solidFill>
            <a:srgbClr val="36D2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95084F6C-0B8B-4ED0-87EA-AE169639CAAB}"/>
              </a:ext>
            </a:extLst>
          </p:cNvPr>
          <p:cNvSpPr/>
          <p:nvPr/>
        </p:nvSpPr>
        <p:spPr>
          <a:xfrm>
            <a:off x="1127772" y="5245240"/>
            <a:ext cx="2291705" cy="893222"/>
          </a:xfrm>
          <a:prstGeom prst="round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kern="100" dirty="0">
                <a:effectLst/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역할 분담</a:t>
            </a:r>
            <a:endParaRPr lang="en-US" altLang="ko-KR" dirty="0"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2A5D8168-B96B-4293-BA66-BC4428401F77}"/>
              </a:ext>
            </a:extLst>
          </p:cNvPr>
          <p:cNvSpPr/>
          <p:nvPr/>
        </p:nvSpPr>
        <p:spPr>
          <a:xfrm>
            <a:off x="3790897" y="5183378"/>
            <a:ext cx="6577445" cy="1016945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신준호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연구 제안 발표 및 보고서 작성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자료조사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just"/>
            <a:r>
              <a:rPr lang="ko-KR" altLang="en-US" sz="16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이혜지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발표자료 및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보고서 작성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자료조사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KoPubWorld돋움체 Medium" panose="00000600000000000000" pitchFamily="2" charset="-127"/>
              <a:ea typeface="KoPubWorld돋움체 Medium" panose="00000600000000000000" pitchFamily="2" charset="-127"/>
              <a:cs typeface="KoPubWorld돋움체 Medium" panose="00000600000000000000" pitchFamily="2" charset="-127"/>
            </a:endParaRPr>
          </a:p>
          <a:p>
            <a:pPr algn="just"/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최민수 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: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연구지도 일정 관리 및 발표자료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.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보고서 작성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자료조사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,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KoPubWorld돋움체 Medium" panose="00000600000000000000" pitchFamily="2" charset="-127"/>
                <a:ea typeface="KoPubWorld돋움체 Medium" panose="00000600000000000000" pitchFamily="2" charset="-127"/>
                <a:cs typeface="KoPubWorld돋움체 Medium" panose="00000600000000000000" pitchFamily="2" charset="-127"/>
              </a:rPr>
              <a:t>개발</a:t>
            </a:r>
          </a:p>
        </p:txBody>
      </p: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73B965F8-C4B5-4733-B9B4-FDB4EC206D13}"/>
              </a:ext>
            </a:extLst>
          </p:cNvPr>
          <p:cNvSpPr/>
          <p:nvPr/>
        </p:nvSpPr>
        <p:spPr>
          <a:xfrm>
            <a:off x="3790898" y="5183378"/>
            <a:ext cx="802124" cy="10169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8849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직사각형 22">
            <a:extLst>
              <a:ext uri="{FF2B5EF4-FFF2-40B4-BE49-F238E27FC236}">
                <a16:creationId xmlns:a16="http://schemas.microsoft.com/office/drawing/2014/main" id="{505D9C9E-8325-4A59-BEFC-3BC22C85BDAD}"/>
              </a:ext>
            </a:extLst>
          </p:cNvPr>
          <p:cNvSpPr/>
          <p:nvPr/>
        </p:nvSpPr>
        <p:spPr>
          <a:xfrm flipV="1">
            <a:off x="557400" y="1001162"/>
            <a:ext cx="11077200" cy="18000"/>
          </a:xfrm>
          <a:prstGeom prst="rect">
            <a:avLst/>
          </a:prstGeom>
          <a:solidFill>
            <a:srgbClr val="64DE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7FB8E0-D54E-4C37-B1CE-E1B2D5850023}"/>
              </a:ext>
            </a:extLst>
          </p:cNvPr>
          <p:cNvGrpSpPr/>
          <p:nvPr/>
        </p:nvGrpSpPr>
        <p:grpSpPr>
          <a:xfrm>
            <a:off x="4105427" y="188165"/>
            <a:ext cx="3981147" cy="830997"/>
            <a:chOff x="3819245" y="188165"/>
            <a:chExt cx="3981147" cy="830997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0CE3C904-D029-4277-8CCB-6085FA844A33}"/>
                </a:ext>
              </a:extLst>
            </p:cNvPr>
            <p:cNvSpPr/>
            <p:nvPr/>
          </p:nvSpPr>
          <p:spPr>
            <a:xfrm>
              <a:off x="4603102" y="236806"/>
              <a:ext cx="3197290" cy="61555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ko-KR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Reference</a:t>
              </a:r>
            </a:p>
            <a:p>
              <a:r>
                <a:rPr lang="ko-KR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KoPubWorld돋움체_Pro Light" panose="00000300000000000000" pitchFamily="50" charset="-127"/>
                  <a:ea typeface="KoPubWorld돋움체_Pro Light" panose="00000300000000000000" pitchFamily="50" charset="-127"/>
                  <a:cs typeface="KoPubWorld돋움체_Pro Light" panose="00000300000000000000" pitchFamily="50" charset="-127"/>
                </a:rPr>
                <a:t>참고 문헌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AED9E3E-33DE-43E9-95E6-D34BF24CB74E}"/>
                </a:ext>
              </a:extLst>
            </p:cNvPr>
            <p:cNvSpPr txBox="1"/>
            <p:nvPr/>
          </p:nvSpPr>
          <p:spPr>
            <a:xfrm>
              <a:off x="3819245" y="188165"/>
              <a:ext cx="87716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rgbClr val="64DECF"/>
                  </a:solidFill>
                  <a:latin typeface="KoPubWorld돋움체_Pro Bold" panose="00000800000000000000" pitchFamily="50" charset="-127"/>
                  <a:ea typeface="KoPubWorld돋움체_Pro Bold" panose="00000800000000000000" pitchFamily="50" charset="-127"/>
                  <a:cs typeface="KoPubWorld돋움체_Pro Bold" panose="00000800000000000000" pitchFamily="50" charset="-127"/>
                </a:rPr>
                <a:t>07</a:t>
              </a:r>
              <a:endParaRPr lang="ko-KR" altLang="en-US" sz="4800" b="1" dirty="0">
                <a:solidFill>
                  <a:srgbClr val="64DECF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endParaRPr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99C64129-7DAA-4DBC-9BB5-CD137E0B651A}"/>
              </a:ext>
            </a:extLst>
          </p:cNvPr>
          <p:cNvSpPr txBox="1"/>
          <p:nvPr/>
        </p:nvSpPr>
        <p:spPr>
          <a:xfrm>
            <a:off x="716090" y="1370494"/>
            <a:ext cx="1091851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유소엽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정옥란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(2019), </a:t>
            </a:r>
            <a:r>
              <a:rPr lang="en-US" altLang="ko-KR" b="1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“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BERT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모델과 지식 그래프를 활용한 지능형 </a:t>
            </a: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챗봇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”,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한국전자거래학회지 제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24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권 제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3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호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p87~p98</a:t>
            </a:r>
          </a:p>
          <a:p>
            <a:pPr algn="just"/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Xiaolu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Lu,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Soumajit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Pramanik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Rishiraj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Saha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Roy,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Abdalghani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Abujabal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Yafang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Wang, Gerhard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Weikum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(2019), “Answering Complex Questions by joining Multi-Document Evidence with Quasi Knowledge Graphs”, SIGIR’19:Proceedings of the 42</a:t>
            </a:r>
            <a:r>
              <a:rPr lang="en-US" altLang="ko-KR" baseline="30000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nd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international ACM SIGIR Conference on Research and Development in information Retrieval, p105~p114</a:t>
            </a:r>
          </a:p>
          <a:p>
            <a:pPr algn="just"/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오신혁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김진태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박영민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김선아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이정엄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김학수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강원대학교 컴퓨터정보통신공학전공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현대자동차 </a:t>
            </a: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로보틱스팀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) (2019), “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생성 기반 </a:t>
            </a:r>
            <a:r>
              <a:rPr lang="ko-KR" altLang="en-US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챗봇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시스템을 위한 페르소나 방법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”, 2019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년 한국컴퓨터종합학술대회 논문집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p1761~p1763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Bodhisattwa Prasad Majumder, Harsh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Jhamtani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Talyor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Berg-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kirkpatrick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Julian McAuley(2020), “Persona-grounded Dialog with Commonsense Expansions”, Association for Computational Linguistics, p9194-9206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altLang="ko-KR" dirty="0">
              <a:latin typeface="KoPubWorld돋움체_Pro Light" panose="00000300000000000000" pitchFamily="50" charset="-127"/>
              <a:ea typeface="KoPubWorld돋움체_Pro Light" panose="00000300000000000000" pitchFamily="50" charset="-127"/>
              <a:cs typeface="KoPubWorld돋움체_Pro Light" panose="00000300000000000000" pitchFamily="50" charset="-127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Saizheng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Zhang, Emily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Dinan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Jack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Urbanek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Arthur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Szlam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</a:t>
            </a:r>
            <a:r>
              <a:rPr lang="ko-KR" altLang="en-US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Douwe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Kiela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, Jason </a:t>
            </a:r>
            <a:r>
              <a:rPr lang="en-US" altLang="ko-KR" dirty="0" err="1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Westion</a:t>
            </a:r>
            <a:r>
              <a:rPr lang="en-US" altLang="ko-KR" dirty="0">
                <a:latin typeface="KoPubWorld돋움체_Pro Light" panose="00000300000000000000" pitchFamily="50" charset="-127"/>
                <a:ea typeface="KoPubWorld돋움체_Pro Light" panose="00000300000000000000" pitchFamily="50" charset="-127"/>
                <a:cs typeface="KoPubWorld돋움체_Pro Light" panose="00000300000000000000" pitchFamily="50" charset="-127"/>
              </a:rPr>
              <a:t>(2018), “Personalizing Dialogue Agents : I have a dog, do you have pets too?”, Association for Computational Linguistics, p2204-p2213</a:t>
            </a:r>
          </a:p>
        </p:txBody>
      </p:sp>
    </p:spTree>
    <p:extLst>
      <p:ext uri="{BB962C8B-B14F-4D97-AF65-F5344CB8AC3E}">
        <p14:creationId xmlns:p14="http://schemas.microsoft.com/office/powerpoint/2010/main" val="11613953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919</Words>
  <Application>Microsoft Office PowerPoint</Application>
  <PresentationFormat>와이드스크린</PresentationFormat>
  <Paragraphs>140</Paragraphs>
  <Slides>11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20" baseType="lpstr">
      <vt:lpstr>KoPubWorld돋움체 Light</vt:lpstr>
      <vt:lpstr>Arial</vt:lpstr>
      <vt:lpstr>KoPubWorld돋움체_Pro Light</vt:lpstr>
      <vt:lpstr>KoPubWorld돋움체_Pro Medium</vt:lpstr>
      <vt:lpstr>KoPubWorld돋움체 Medium</vt:lpstr>
      <vt:lpstr>KoPubWorld돋움체 Bold</vt:lpstr>
      <vt:lpstr>맑은 고딕</vt:lpstr>
      <vt:lpstr>KoPubWorld돋움체_Pro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서 유진</dc:creator>
  <cp:lastModifiedBy>이 혜지</cp:lastModifiedBy>
  <cp:revision>39</cp:revision>
  <dcterms:created xsi:type="dcterms:W3CDTF">2020-01-03T14:16:53Z</dcterms:created>
  <dcterms:modified xsi:type="dcterms:W3CDTF">2021-07-10T21:17:05Z</dcterms:modified>
</cp:coreProperties>
</file>

<file path=docProps/thumbnail.jpeg>
</file>